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embeddedFontLst>
    <p:embeddedFont>
      <p:font typeface="Gotham" panose="020B0604020202020204" charset="0"/>
      <p:regular r:id="rId15"/>
    </p:embeddedFont>
    <p:embeddedFont>
      <p:font typeface="Gotham Bold" panose="020B0604020202020204" charset="0"/>
      <p:regular r:id="rId16"/>
    </p:embeddedFont>
    <p:embeddedFont>
      <p:font typeface="League Spartan" panose="020B0604020202020204" charset="0"/>
      <p:regular r:id="rId17"/>
    </p:embeddedFont>
    <p:embeddedFont>
      <p:font typeface="Open Sans Bold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51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1.svg"/><Relationship Id="rId7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1.svg"/><Relationship Id="rId7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1.svg"/><Relationship Id="rId7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sv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3.sv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jpeg"/><Relationship Id="rId7" Type="http://schemas.openxmlformats.org/officeDocument/2006/relationships/image" Target="../media/image21.svg"/><Relationship Id="rId12" Type="http://schemas.openxmlformats.org/officeDocument/2006/relationships/image" Target="../media/image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1.svg"/><Relationship Id="rId10" Type="http://schemas.openxmlformats.org/officeDocument/2006/relationships/image" Target="../media/image24.png"/><Relationship Id="rId4" Type="http://schemas.openxmlformats.org/officeDocument/2006/relationships/image" Target="../media/image10.png"/><Relationship Id="rId9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11.svg"/><Relationship Id="rId7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svg"/><Relationship Id="rId3" Type="http://schemas.openxmlformats.org/officeDocument/2006/relationships/image" Target="../media/image11.svg"/><Relationship Id="rId7" Type="http://schemas.openxmlformats.org/officeDocument/2006/relationships/image" Target="../media/image31.svg"/><Relationship Id="rId12" Type="http://schemas.openxmlformats.org/officeDocument/2006/relationships/image" Target="../media/image3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13.svg"/><Relationship Id="rId5" Type="http://schemas.openxmlformats.org/officeDocument/2006/relationships/image" Target="../media/image29.svg"/><Relationship Id="rId10" Type="http://schemas.openxmlformats.org/officeDocument/2006/relationships/image" Target="../media/image12.png"/><Relationship Id="rId4" Type="http://schemas.openxmlformats.org/officeDocument/2006/relationships/image" Target="../media/image28.png"/><Relationship Id="rId9" Type="http://schemas.openxmlformats.org/officeDocument/2006/relationships/image" Target="../media/image33.svg"/><Relationship Id="rId1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13.svg"/><Relationship Id="rId3" Type="http://schemas.openxmlformats.org/officeDocument/2006/relationships/image" Target="../media/image11.svg"/><Relationship Id="rId7" Type="http://schemas.openxmlformats.org/officeDocument/2006/relationships/image" Target="../media/image39.svg"/><Relationship Id="rId12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1.svg"/><Relationship Id="rId5" Type="http://schemas.openxmlformats.org/officeDocument/2006/relationships/image" Target="../media/image37.svg"/><Relationship Id="rId10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33.svg"/><Relationship Id="rId1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1.svg"/><Relationship Id="rId7" Type="http://schemas.openxmlformats.org/officeDocument/2006/relationships/image" Target="../media/image45.svg"/><Relationship Id="rId12" Type="http://schemas.openxmlformats.org/officeDocument/2006/relationships/image" Target="../media/image49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8.png"/><Relationship Id="rId5" Type="http://schemas.openxmlformats.org/officeDocument/2006/relationships/image" Target="../media/image43.svg"/><Relationship Id="rId10" Type="http://schemas.openxmlformats.org/officeDocument/2006/relationships/image" Target="../media/image9.jpeg"/><Relationship Id="rId4" Type="http://schemas.openxmlformats.org/officeDocument/2006/relationships/image" Target="../media/image42.png"/><Relationship Id="rId9" Type="http://schemas.openxmlformats.org/officeDocument/2006/relationships/image" Target="../media/image4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5353" y="144242"/>
            <a:ext cx="1768915" cy="1768915"/>
            <a:chOff x="0" y="0"/>
            <a:chExt cx="2358553" cy="235855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8517" cy="2358517"/>
            </a:xfrm>
            <a:custGeom>
              <a:avLst/>
              <a:gdLst/>
              <a:ahLst/>
              <a:cxnLst/>
              <a:rect l="l" t="t" r="r" b="b"/>
              <a:pathLst>
                <a:path w="2358517" h="2358517">
                  <a:moveTo>
                    <a:pt x="0" y="0"/>
                  </a:moveTo>
                  <a:lnTo>
                    <a:pt x="2358517" y="0"/>
                  </a:lnTo>
                  <a:lnTo>
                    <a:pt x="2358517" y="2358517"/>
                  </a:lnTo>
                  <a:lnTo>
                    <a:pt x="0" y="23585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r="-1" b="-1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6526564" y="8737790"/>
            <a:ext cx="1805194" cy="1228045"/>
            <a:chOff x="0" y="0"/>
            <a:chExt cx="2406925" cy="163739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06904" cy="1637411"/>
            </a:xfrm>
            <a:custGeom>
              <a:avLst/>
              <a:gdLst/>
              <a:ahLst/>
              <a:cxnLst/>
              <a:rect l="l" t="t" r="r" b="b"/>
              <a:pathLst>
                <a:path w="2406904" h="1637411">
                  <a:moveTo>
                    <a:pt x="0" y="0"/>
                  </a:moveTo>
                  <a:lnTo>
                    <a:pt x="2406904" y="0"/>
                  </a:lnTo>
                  <a:lnTo>
                    <a:pt x="2406904" y="1637411"/>
                  </a:lnTo>
                  <a:lnTo>
                    <a:pt x="0" y="16374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t="-41" b="-40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3657600" y="8582516"/>
            <a:ext cx="2310597" cy="1383318"/>
            <a:chOff x="0" y="0"/>
            <a:chExt cx="3080796" cy="184442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080766" cy="1844421"/>
            </a:xfrm>
            <a:custGeom>
              <a:avLst/>
              <a:gdLst/>
              <a:ahLst/>
              <a:cxnLst/>
              <a:rect l="l" t="t" r="r" b="b"/>
              <a:pathLst>
                <a:path w="3080766" h="1844421">
                  <a:moveTo>
                    <a:pt x="0" y="0"/>
                  </a:moveTo>
                  <a:lnTo>
                    <a:pt x="3080766" y="0"/>
                  </a:lnTo>
                  <a:lnTo>
                    <a:pt x="3080766" y="1844421"/>
                  </a:lnTo>
                  <a:lnTo>
                    <a:pt x="0" y="18444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09" b="-110"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>
            <a:off x="8893732" y="8415939"/>
            <a:ext cx="1716472" cy="1716472"/>
            <a:chOff x="0" y="0"/>
            <a:chExt cx="2288629" cy="228862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288667" cy="2288667"/>
            </a:xfrm>
            <a:custGeom>
              <a:avLst/>
              <a:gdLst/>
              <a:ahLst/>
              <a:cxnLst/>
              <a:rect l="l" t="t" r="r" b="b"/>
              <a:pathLst>
                <a:path w="2288667" h="2288667">
                  <a:moveTo>
                    <a:pt x="0" y="0"/>
                  </a:moveTo>
                  <a:lnTo>
                    <a:pt x="2288667" y="0"/>
                  </a:lnTo>
                  <a:lnTo>
                    <a:pt x="2288667" y="2288667"/>
                  </a:lnTo>
                  <a:lnTo>
                    <a:pt x="0" y="22886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r="1" b="1"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1172180" y="8612430"/>
            <a:ext cx="3582525" cy="1316882"/>
            <a:chOff x="0" y="0"/>
            <a:chExt cx="4776700" cy="175584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776724" cy="1755902"/>
            </a:xfrm>
            <a:custGeom>
              <a:avLst/>
              <a:gdLst/>
              <a:ahLst/>
              <a:cxnLst/>
              <a:rect l="l" t="t" r="r" b="b"/>
              <a:pathLst>
                <a:path w="4776724" h="1755902">
                  <a:moveTo>
                    <a:pt x="0" y="0"/>
                  </a:moveTo>
                  <a:lnTo>
                    <a:pt x="4776724" y="0"/>
                  </a:lnTo>
                  <a:lnTo>
                    <a:pt x="4776724" y="1755902"/>
                  </a:lnTo>
                  <a:lnTo>
                    <a:pt x="0" y="17559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144" b="-140"/>
              </a:stretch>
            </a:blipFill>
          </p:spPr>
        </p:sp>
      </p:grpSp>
      <p:grpSp>
        <p:nvGrpSpPr>
          <p:cNvPr id="12" name="Group 12"/>
          <p:cNvGrpSpPr/>
          <p:nvPr/>
        </p:nvGrpSpPr>
        <p:grpSpPr>
          <a:xfrm>
            <a:off x="14998439" y="144242"/>
            <a:ext cx="3122928" cy="2025985"/>
            <a:chOff x="0" y="0"/>
            <a:chExt cx="4163904" cy="270131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163949" cy="2701290"/>
            </a:xfrm>
            <a:custGeom>
              <a:avLst/>
              <a:gdLst/>
              <a:ahLst/>
              <a:cxnLst/>
              <a:rect l="l" t="t" r="r" b="b"/>
              <a:pathLst>
                <a:path w="4163949" h="2701290">
                  <a:moveTo>
                    <a:pt x="0" y="0"/>
                  </a:moveTo>
                  <a:lnTo>
                    <a:pt x="4163949" y="0"/>
                  </a:lnTo>
                  <a:lnTo>
                    <a:pt x="4163949" y="2701290"/>
                  </a:lnTo>
                  <a:lnTo>
                    <a:pt x="0" y="27012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r="1"/>
              </a:stretch>
            </a:blipFill>
          </p:spPr>
        </p:sp>
      </p:grpSp>
      <p:sp>
        <p:nvSpPr>
          <p:cNvPr id="14" name="TextBox 14"/>
          <p:cNvSpPr txBox="1"/>
          <p:nvPr/>
        </p:nvSpPr>
        <p:spPr>
          <a:xfrm>
            <a:off x="404319" y="3151364"/>
            <a:ext cx="17479361" cy="27967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82"/>
              </a:lnSpc>
            </a:pPr>
            <a:r>
              <a:rPr lang="en-US" sz="7981" spc="-39">
                <a:solidFill>
                  <a:srgbClr val="292A2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Comité d’Education </a:t>
            </a:r>
          </a:p>
          <a:p>
            <a:pPr algn="ctr">
              <a:lnSpc>
                <a:spcPts val="7582"/>
              </a:lnSpc>
            </a:pPr>
            <a:r>
              <a:rPr lang="en-US" sz="7981" spc="-39">
                <a:solidFill>
                  <a:srgbClr val="292A2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à la Santé, à la citoyenneté et </a:t>
            </a:r>
          </a:p>
          <a:p>
            <a:pPr algn="ctr">
              <a:lnSpc>
                <a:spcPts val="7582"/>
              </a:lnSpc>
            </a:pPr>
            <a:r>
              <a:rPr lang="en-US" sz="7981" spc="-39">
                <a:solidFill>
                  <a:srgbClr val="292A2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à l’Environnement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341649" y="6957557"/>
            <a:ext cx="9604701" cy="3995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91"/>
              </a:lnSpc>
            </a:pPr>
            <a:r>
              <a:rPr lang="en-US" sz="3884" spc="-18">
                <a:solidFill>
                  <a:srgbClr val="292A2C"/>
                </a:solidFill>
                <a:latin typeface="Gotham"/>
                <a:ea typeface="Gotham"/>
                <a:cs typeface="Gotham"/>
                <a:sym typeface="Gotham"/>
              </a:rPr>
              <a:t>Lundi 24 novembre 2025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-1850966" y="9242424"/>
            <a:ext cx="3929511" cy="31750"/>
            <a:chOff x="0" y="0"/>
            <a:chExt cx="5239348" cy="42333"/>
          </a:xfrm>
        </p:grpSpPr>
        <p:sp>
          <p:nvSpPr>
            <p:cNvPr id="17" name="Freeform 17"/>
            <p:cNvSpPr/>
            <p:nvPr/>
          </p:nvSpPr>
          <p:spPr>
            <a:xfrm>
              <a:off x="19050" y="0"/>
              <a:ext cx="5201285" cy="42291"/>
            </a:xfrm>
            <a:custGeom>
              <a:avLst/>
              <a:gdLst/>
              <a:ahLst/>
              <a:cxnLst/>
              <a:rect l="l" t="t" r="r" b="b"/>
              <a:pathLst>
                <a:path w="5201285" h="42291">
                  <a:moveTo>
                    <a:pt x="0" y="4191"/>
                  </a:moveTo>
                  <a:lnTo>
                    <a:pt x="5201285" y="0"/>
                  </a:lnTo>
                  <a:lnTo>
                    <a:pt x="5201285" y="38100"/>
                  </a:lnTo>
                  <a:lnTo>
                    <a:pt x="0" y="42291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8" name="Group 18"/>
          <p:cNvGrpSpPr/>
          <p:nvPr/>
        </p:nvGrpSpPr>
        <p:grpSpPr>
          <a:xfrm>
            <a:off x="16156611" y="9259888"/>
            <a:ext cx="3929511" cy="31750"/>
            <a:chOff x="0" y="0"/>
            <a:chExt cx="5239348" cy="42333"/>
          </a:xfrm>
        </p:grpSpPr>
        <p:sp>
          <p:nvSpPr>
            <p:cNvPr id="19" name="Freeform 19"/>
            <p:cNvSpPr/>
            <p:nvPr/>
          </p:nvSpPr>
          <p:spPr>
            <a:xfrm>
              <a:off x="19050" y="0"/>
              <a:ext cx="5201285" cy="42291"/>
            </a:xfrm>
            <a:custGeom>
              <a:avLst/>
              <a:gdLst/>
              <a:ahLst/>
              <a:cxnLst/>
              <a:rect l="l" t="t" r="r" b="b"/>
              <a:pathLst>
                <a:path w="5201285" h="42291">
                  <a:moveTo>
                    <a:pt x="0" y="4191"/>
                  </a:moveTo>
                  <a:lnTo>
                    <a:pt x="5201285" y="0"/>
                  </a:lnTo>
                  <a:lnTo>
                    <a:pt x="5201285" y="38100"/>
                  </a:lnTo>
                  <a:lnTo>
                    <a:pt x="0" y="42291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20" name="TextBox 20"/>
          <p:cNvSpPr txBox="1"/>
          <p:nvPr/>
        </p:nvSpPr>
        <p:spPr>
          <a:xfrm>
            <a:off x="12813012" y="9408962"/>
            <a:ext cx="1358503" cy="404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7"/>
              </a:lnSpc>
            </a:pPr>
            <a:r>
              <a:rPr lang="en-US" sz="2448" b="1">
                <a:gradFill>
                  <a:gsLst>
                    <a:gs pos="0">
                      <a:srgbClr val="0097B2">
                        <a:alpha val="100000"/>
                      </a:srgbClr>
                    </a:gs>
                    <a:gs pos="100000">
                      <a:srgbClr val="7ED957">
                        <a:alpha val="100000"/>
                      </a:srgbClr>
                    </a:gs>
                  </a:gsLst>
                  <a:lin ang="0"/>
                </a:gradFill>
                <a:latin typeface="Open Sans Bold"/>
                <a:ea typeface="Open Sans Bold"/>
                <a:cs typeface="Open Sans Bold"/>
                <a:sym typeface="Open Sans Bold"/>
              </a:rPr>
              <a:t>Niveau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71690" y="2609472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912292" y="2835099"/>
            <a:ext cx="5347008" cy="4160944"/>
          </a:xfrm>
          <a:custGeom>
            <a:avLst/>
            <a:gdLst/>
            <a:ahLst/>
            <a:cxnLst/>
            <a:rect l="l" t="t" r="r" b="b"/>
            <a:pathLst>
              <a:path w="5347008" h="4160944">
                <a:moveTo>
                  <a:pt x="0" y="0"/>
                </a:moveTo>
                <a:lnTo>
                  <a:pt x="5347008" y="0"/>
                </a:lnTo>
                <a:lnTo>
                  <a:pt x="5347008" y="4160944"/>
                </a:lnTo>
                <a:lnTo>
                  <a:pt x="0" y="41609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75" b="-75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3267263" y="9680673"/>
            <a:ext cx="4710263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9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871690" y="1912823"/>
            <a:ext cx="12072910" cy="582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Projets citoyens et climat scolaire</a:t>
            </a:r>
          </a:p>
        </p:txBody>
      </p:sp>
      <p:sp>
        <p:nvSpPr>
          <p:cNvPr id="6" name="Freeform 6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6768300" y="0"/>
            <a:ext cx="11519700" cy="1312616"/>
            <a:chOff x="0" y="0"/>
            <a:chExt cx="15359600" cy="175015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8"/>
              <a:stretch>
                <a:fillRect t="-155139" b="-155137"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3561342"/>
            <a:ext cx="10401299" cy="31490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Formation des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délégués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Journées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thématiques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des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élèves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ambassadeurs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pHARe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d’action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solidaire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avec le secours Populaire: Le Père Noël vert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laïcité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avec les internes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Actions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menées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par la gendarmerie – catalogue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d’outils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prevention (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sécurité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routière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,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consommation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…)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Intervention Voyageur et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citoyen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(SNCF)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7.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71690" y="2609472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912292" y="2835099"/>
            <a:ext cx="5347008" cy="4160944"/>
          </a:xfrm>
          <a:custGeom>
            <a:avLst/>
            <a:gdLst/>
            <a:ahLst/>
            <a:cxnLst/>
            <a:rect l="l" t="t" r="r" b="b"/>
            <a:pathLst>
              <a:path w="5347008" h="4160944">
                <a:moveTo>
                  <a:pt x="0" y="0"/>
                </a:moveTo>
                <a:lnTo>
                  <a:pt x="5347008" y="0"/>
                </a:lnTo>
                <a:lnTo>
                  <a:pt x="5347008" y="4160944"/>
                </a:lnTo>
                <a:lnTo>
                  <a:pt x="0" y="41609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75" b="-75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3267263" y="9680673"/>
            <a:ext cx="4710263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9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7.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871690" y="1912823"/>
            <a:ext cx="12072910" cy="582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Projets citoyens et climat scolaire</a:t>
            </a:r>
          </a:p>
        </p:txBody>
      </p:sp>
      <p:sp>
        <p:nvSpPr>
          <p:cNvPr id="7" name="Freeform 7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6768300" y="0"/>
            <a:ext cx="11519700" cy="1312616"/>
            <a:chOff x="0" y="0"/>
            <a:chExt cx="15359600" cy="175015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8"/>
              <a:stretch>
                <a:fillRect t="-155139" b="-155137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1028701" y="3561342"/>
            <a:ext cx="8877300" cy="51367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Journée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d’intégration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Intervention sur les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valeurs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la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laïcité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Election CVL/MDL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Collecte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précarité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menstruelle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Hommage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aux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professeurs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Paty et Bernard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Semaine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des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langues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: respect et vivre ensemble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CVL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contremarches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à messages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positifs</a:t>
            </a:r>
            <a:endParaRPr lang="en-US" sz="2210" spc="20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Ciné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harcèlement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“TKT”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Protocole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“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Climat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classe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”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en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cas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dysfonctionnement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d’une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classe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(ex: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chahut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) –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en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expérimentation</a:t>
            </a:r>
            <a:endParaRPr lang="en-US" sz="2210" spc="20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ASSR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(Attestation scolaire de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sécurité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routière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)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Recherche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d’adultes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ambassadeurs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non au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harcèlement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(personnels et parents)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71690" y="2609472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912292" y="2835099"/>
            <a:ext cx="5347008" cy="4160944"/>
          </a:xfrm>
          <a:custGeom>
            <a:avLst/>
            <a:gdLst/>
            <a:ahLst/>
            <a:cxnLst/>
            <a:rect l="l" t="t" r="r" b="b"/>
            <a:pathLst>
              <a:path w="5347008" h="4160944">
                <a:moveTo>
                  <a:pt x="0" y="0"/>
                </a:moveTo>
                <a:lnTo>
                  <a:pt x="5347008" y="0"/>
                </a:lnTo>
                <a:lnTo>
                  <a:pt x="5347008" y="4160944"/>
                </a:lnTo>
                <a:lnTo>
                  <a:pt x="0" y="41609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75" b="-75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3267263" y="9680673"/>
            <a:ext cx="4710263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9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19200" y="1912823"/>
            <a:ext cx="652490" cy="582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8.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871690" y="1912823"/>
            <a:ext cx="14892310" cy="582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Projets EDD Education au Développement Durable</a:t>
            </a:r>
          </a:p>
        </p:txBody>
      </p:sp>
      <p:sp>
        <p:nvSpPr>
          <p:cNvPr id="7" name="Freeform 7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6768300" y="0"/>
            <a:ext cx="11519700" cy="1312616"/>
            <a:chOff x="0" y="0"/>
            <a:chExt cx="15359600" cy="175015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8"/>
              <a:stretch>
                <a:fillRect t="-155139" b="-155137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1028701" y="3561342"/>
            <a:ext cx="8289144" cy="1956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EDD – Eco-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délégués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composte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Rôle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des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élèves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délégués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Rôle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des agents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: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Que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deviennent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nos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déchets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au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quotidien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?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6850" y="9242424"/>
            <a:ext cx="3929511" cy="31750"/>
            <a:chOff x="0" y="0"/>
            <a:chExt cx="5239348" cy="42333"/>
          </a:xfrm>
        </p:grpSpPr>
        <p:sp>
          <p:nvSpPr>
            <p:cNvPr id="3" name="Freeform 3"/>
            <p:cNvSpPr/>
            <p:nvPr/>
          </p:nvSpPr>
          <p:spPr>
            <a:xfrm>
              <a:off x="19050" y="0"/>
              <a:ext cx="5201285" cy="42291"/>
            </a:xfrm>
            <a:custGeom>
              <a:avLst/>
              <a:gdLst/>
              <a:ahLst/>
              <a:cxnLst/>
              <a:rect l="l" t="t" r="r" b="b"/>
              <a:pathLst>
                <a:path w="5201285" h="42291">
                  <a:moveTo>
                    <a:pt x="0" y="4191"/>
                  </a:moveTo>
                  <a:lnTo>
                    <a:pt x="5201285" y="0"/>
                  </a:lnTo>
                  <a:lnTo>
                    <a:pt x="5201285" y="38100"/>
                  </a:lnTo>
                  <a:lnTo>
                    <a:pt x="0" y="42291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702574" y="-768551"/>
            <a:ext cx="18990574" cy="8878094"/>
            <a:chOff x="0" y="0"/>
            <a:chExt cx="25320765" cy="1183745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5320752" cy="11837416"/>
            </a:xfrm>
            <a:custGeom>
              <a:avLst/>
              <a:gdLst/>
              <a:ahLst/>
              <a:cxnLst/>
              <a:rect l="l" t="t" r="r" b="b"/>
              <a:pathLst>
                <a:path w="25320752" h="11837416">
                  <a:moveTo>
                    <a:pt x="0" y="0"/>
                  </a:moveTo>
                  <a:lnTo>
                    <a:pt x="25320752" y="0"/>
                  </a:lnTo>
                  <a:lnTo>
                    <a:pt x="25320752" y="11837416"/>
                  </a:lnTo>
                  <a:lnTo>
                    <a:pt x="0" y="118374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30000"/>
              </a:blip>
              <a:stretch>
                <a:fillRect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404319" y="4916781"/>
            <a:ext cx="17479361" cy="8344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82"/>
              </a:lnSpc>
            </a:pPr>
            <a:r>
              <a:rPr lang="en-US" sz="7981" spc="-39">
                <a:solidFill>
                  <a:srgbClr val="292A2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Merci pour votre attention...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7088364" y="8752320"/>
            <a:ext cx="1805194" cy="1228045"/>
            <a:chOff x="0" y="0"/>
            <a:chExt cx="2406925" cy="163739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06904" cy="1637411"/>
            </a:xfrm>
            <a:custGeom>
              <a:avLst/>
              <a:gdLst/>
              <a:ahLst/>
              <a:cxnLst/>
              <a:rect l="l" t="t" r="r" b="b"/>
              <a:pathLst>
                <a:path w="2406904" h="1637411">
                  <a:moveTo>
                    <a:pt x="0" y="0"/>
                  </a:moveTo>
                  <a:lnTo>
                    <a:pt x="2406904" y="0"/>
                  </a:lnTo>
                  <a:lnTo>
                    <a:pt x="2406904" y="1637411"/>
                  </a:lnTo>
                  <a:lnTo>
                    <a:pt x="0" y="16374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t="-41" b="-40"/>
              </a:stretch>
            </a:blipFill>
          </p:spPr>
        </p:sp>
      </p:grpSp>
      <p:grpSp>
        <p:nvGrpSpPr>
          <p:cNvPr id="9" name="Group 9"/>
          <p:cNvGrpSpPr/>
          <p:nvPr/>
        </p:nvGrpSpPr>
        <p:grpSpPr>
          <a:xfrm>
            <a:off x="4219400" y="8597046"/>
            <a:ext cx="2310597" cy="1383318"/>
            <a:chOff x="0" y="0"/>
            <a:chExt cx="3080796" cy="184442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080766" cy="1844421"/>
            </a:xfrm>
            <a:custGeom>
              <a:avLst/>
              <a:gdLst/>
              <a:ahLst/>
              <a:cxnLst/>
              <a:rect l="l" t="t" r="r" b="b"/>
              <a:pathLst>
                <a:path w="3080766" h="1844421">
                  <a:moveTo>
                    <a:pt x="0" y="0"/>
                  </a:moveTo>
                  <a:lnTo>
                    <a:pt x="3080766" y="0"/>
                  </a:lnTo>
                  <a:lnTo>
                    <a:pt x="3080766" y="1844421"/>
                  </a:lnTo>
                  <a:lnTo>
                    <a:pt x="0" y="18444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09" b="-110"/>
              </a:stretch>
            </a:blipFill>
          </p:spPr>
        </p:sp>
      </p:grpSp>
      <p:grpSp>
        <p:nvGrpSpPr>
          <p:cNvPr id="11" name="Group 11"/>
          <p:cNvGrpSpPr/>
          <p:nvPr/>
        </p:nvGrpSpPr>
        <p:grpSpPr>
          <a:xfrm>
            <a:off x="9455532" y="8430469"/>
            <a:ext cx="1716472" cy="1716472"/>
            <a:chOff x="0" y="0"/>
            <a:chExt cx="2288629" cy="228862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288667" cy="2288667"/>
            </a:xfrm>
            <a:custGeom>
              <a:avLst/>
              <a:gdLst/>
              <a:ahLst/>
              <a:cxnLst/>
              <a:rect l="l" t="t" r="r" b="b"/>
              <a:pathLst>
                <a:path w="2288667" h="2288667">
                  <a:moveTo>
                    <a:pt x="0" y="0"/>
                  </a:moveTo>
                  <a:lnTo>
                    <a:pt x="2288667" y="0"/>
                  </a:lnTo>
                  <a:lnTo>
                    <a:pt x="2288667" y="2288667"/>
                  </a:lnTo>
                  <a:lnTo>
                    <a:pt x="0" y="22886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r="1" b="1"/>
              </a:stretch>
            </a:blipFill>
          </p:spPr>
        </p:sp>
      </p:grpSp>
      <p:grpSp>
        <p:nvGrpSpPr>
          <p:cNvPr id="13" name="Group 13"/>
          <p:cNvGrpSpPr/>
          <p:nvPr/>
        </p:nvGrpSpPr>
        <p:grpSpPr>
          <a:xfrm>
            <a:off x="16323244" y="9244012"/>
            <a:ext cx="3929511" cy="31750"/>
            <a:chOff x="0" y="0"/>
            <a:chExt cx="5239348" cy="42333"/>
          </a:xfrm>
        </p:grpSpPr>
        <p:sp>
          <p:nvSpPr>
            <p:cNvPr id="14" name="Freeform 14"/>
            <p:cNvSpPr/>
            <p:nvPr/>
          </p:nvSpPr>
          <p:spPr>
            <a:xfrm>
              <a:off x="19050" y="0"/>
              <a:ext cx="5201285" cy="42291"/>
            </a:xfrm>
            <a:custGeom>
              <a:avLst/>
              <a:gdLst/>
              <a:ahLst/>
              <a:cxnLst/>
              <a:rect l="l" t="t" r="r" b="b"/>
              <a:pathLst>
                <a:path w="5201285" h="42291">
                  <a:moveTo>
                    <a:pt x="0" y="4191"/>
                  </a:moveTo>
                  <a:lnTo>
                    <a:pt x="5201285" y="0"/>
                  </a:lnTo>
                  <a:lnTo>
                    <a:pt x="5201285" y="38100"/>
                  </a:lnTo>
                  <a:lnTo>
                    <a:pt x="0" y="42291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5" name="Group 15"/>
          <p:cNvGrpSpPr/>
          <p:nvPr/>
        </p:nvGrpSpPr>
        <p:grpSpPr>
          <a:xfrm>
            <a:off x="11733979" y="8630265"/>
            <a:ext cx="3582525" cy="1316882"/>
            <a:chOff x="0" y="0"/>
            <a:chExt cx="4776700" cy="1755842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4776700" cy="1755842"/>
              <a:chOff x="0" y="0"/>
              <a:chExt cx="4776700" cy="1755842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4776724" cy="1755902"/>
              </a:xfrm>
              <a:custGeom>
                <a:avLst/>
                <a:gdLst/>
                <a:ahLst/>
                <a:cxnLst/>
                <a:rect l="l" t="t" r="r" b="b"/>
                <a:pathLst>
                  <a:path w="4776724" h="1755902">
                    <a:moveTo>
                      <a:pt x="0" y="0"/>
                    </a:moveTo>
                    <a:lnTo>
                      <a:pt x="4776724" y="0"/>
                    </a:lnTo>
                    <a:lnTo>
                      <a:pt x="4776724" y="1755902"/>
                    </a:lnTo>
                    <a:lnTo>
                      <a:pt x="0" y="175590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44" b="-140"/>
                </a:stretch>
              </a:blipFill>
            </p:spPr>
          </p:sp>
        </p:grpSp>
        <p:sp>
          <p:nvSpPr>
            <p:cNvPr id="18" name="TextBox 18"/>
            <p:cNvSpPr txBox="1"/>
            <p:nvPr/>
          </p:nvSpPr>
          <p:spPr>
            <a:xfrm>
              <a:off x="2187775" y="1074743"/>
              <a:ext cx="1811338" cy="5266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27"/>
                </a:lnSpc>
              </a:pPr>
              <a:r>
                <a:rPr lang="en-US" sz="2448" b="1">
                  <a:gradFill>
                    <a:gsLst>
                      <a:gs pos="0">
                        <a:srgbClr val="0097B2">
                          <a:alpha val="100000"/>
                        </a:srgbClr>
                      </a:gs>
                      <a:gs pos="100000">
                        <a:srgbClr val="7ED957">
                          <a:alpha val="100000"/>
                        </a:srgbClr>
                      </a:gs>
                    </a:gsLst>
                    <a:lin ang="0"/>
                  </a:gradFill>
                  <a:latin typeface="Open Sans Bold"/>
                  <a:ea typeface="Open Sans Bold"/>
                  <a:cs typeface="Open Sans Bold"/>
                  <a:sym typeface="Open Sans Bold"/>
                </a:rPr>
                <a:t>Niveau 2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4661" y="-150489"/>
            <a:ext cx="2050633" cy="10587979"/>
          </a:xfrm>
          <a:custGeom>
            <a:avLst/>
            <a:gdLst/>
            <a:ahLst/>
            <a:cxnLst/>
            <a:rect l="l" t="t" r="r" b="b"/>
            <a:pathLst>
              <a:path w="2050633" h="10587979">
                <a:moveTo>
                  <a:pt x="0" y="0"/>
                </a:moveTo>
                <a:lnTo>
                  <a:pt x="2050633" y="0"/>
                </a:lnTo>
                <a:lnTo>
                  <a:pt x="2050633" y="10587978"/>
                </a:lnTo>
                <a:lnTo>
                  <a:pt x="0" y="105879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885416" y="1479126"/>
            <a:ext cx="6258584" cy="82411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3200" spc="-64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Qu’est</a:t>
            </a: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-ce </a:t>
            </a:r>
            <a:r>
              <a:rPr lang="en-US" sz="3200" spc="-64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que</a:t>
            </a: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le CESCE ? </a:t>
            </a:r>
          </a:p>
          <a:p>
            <a:pPr algn="l">
              <a:lnSpc>
                <a:spcPts val="7840"/>
              </a:lnSpc>
            </a:pP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Ses missions</a:t>
            </a:r>
          </a:p>
          <a:p>
            <a:pPr algn="l">
              <a:lnSpc>
                <a:spcPts val="7840"/>
              </a:lnSpc>
            </a:pP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Sa composition</a:t>
            </a:r>
          </a:p>
          <a:p>
            <a:pPr algn="l">
              <a:lnSpc>
                <a:spcPts val="7840"/>
              </a:lnSpc>
            </a:pP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Les axes </a:t>
            </a:r>
            <a:r>
              <a:rPr lang="en-US" sz="3200" spc="-64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privilégiés</a:t>
            </a: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au lycée</a:t>
            </a:r>
          </a:p>
          <a:p>
            <a:pPr algn="l">
              <a:lnSpc>
                <a:spcPts val="7840"/>
              </a:lnSpc>
            </a:pP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Bilan CESCE 2024/2025</a:t>
            </a:r>
          </a:p>
          <a:p>
            <a:pPr algn="l">
              <a:lnSpc>
                <a:spcPts val="7840"/>
              </a:lnSpc>
            </a:pP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Perspectives 2025/2026</a:t>
            </a:r>
          </a:p>
          <a:p>
            <a:pPr algn="l">
              <a:lnSpc>
                <a:spcPts val="7840"/>
              </a:lnSpc>
            </a:pPr>
            <a:r>
              <a:rPr lang="en-US" sz="3200" spc="-64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Quelques</a:t>
            </a: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3200" spc="-64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projets</a:t>
            </a: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3200" spc="-64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citoyens</a:t>
            </a:r>
            <a:endParaRPr lang="en-US" sz="3200" spc="-64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algn="l">
              <a:lnSpc>
                <a:spcPts val="7840"/>
              </a:lnSpc>
            </a:pPr>
            <a:r>
              <a:rPr lang="en-US" sz="3200" spc="-64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Projets</a:t>
            </a:r>
            <a:r>
              <a:rPr lang="en-US" sz="3200" spc="-64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EDD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618424" y="1588952"/>
            <a:ext cx="776617" cy="82411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1</a:t>
            </a:r>
          </a:p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2</a:t>
            </a:r>
          </a:p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3</a:t>
            </a:r>
          </a:p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4</a:t>
            </a:r>
          </a:p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5</a:t>
            </a:r>
          </a:p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6</a:t>
            </a:r>
          </a:p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7</a:t>
            </a:r>
          </a:p>
          <a:p>
            <a:pPr algn="r">
              <a:lnSpc>
                <a:spcPts val="7840"/>
              </a:lnSpc>
            </a:pPr>
            <a:r>
              <a:rPr lang="en-US" sz="3200" spc="-64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8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2904978" y="2637113"/>
            <a:ext cx="9490062" cy="9525"/>
            <a:chOff x="0" y="0"/>
            <a:chExt cx="12653416" cy="12700"/>
          </a:xfrm>
        </p:grpSpPr>
        <p:sp>
          <p:nvSpPr>
            <p:cNvPr id="6" name="Freeform 6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2904978" y="3658293"/>
            <a:ext cx="9490062" cy="9525"/>
            <a:chOff x="0" y="0"/>
            <a:chExt cx="12653416" cy="12700"/>
          </a:xfrm>
        </p:grpSpPr>
        <p:sp>
          <p:nvSpPr>
            <p:cNvPr id="8" name="Freeform 8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904978" y="4677468"/>
            <a:ext cx="9490062" cy="9525"/>
            <a:chOff x="0" y="0"/>
            <a:chExt cx="12653416" cy="12700"/>
          </a:xfrm>
        </p:grpSpPr>
        <p:sp>
          <p:nvSpPr>
            <p:cNvPr id="10" name="Freeform 10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2904978" y="5698646"/>
            <a:ext cx="9490062" cy="9525"/>
            <a:chOff x="0" y="0"/>
            <a:chExt cx="12653416" cy="12700"/>
          </a:xfrm>
        </p:grpSpPr>
        <p:sp>
          <p:nvSpPr>
            <p:cNvPr id="12" name="Freeform 12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2904978" y="6670196"/>
            <a:ext cx="9490062" cy="9525"/>
            <a:chOff x="0" y="0"/>
            <a:chExt cx="12653416" cy="12700"/>
          </a:xfrm>
        </p:grpSpPr>
        <p:sp>
          <p:nvSpPr>
            <p:cNvPr id="14" name="Freeform 14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5" name="Group 15"/>
          <p:cNvGrpSpPr/>
          <p:nvPr/>
        </p:nvGrpSpPr>
        <p:grpSpPr>
          <a:xfrm>
            <a:off x="2904978" y="7681850"/>
            <a:ext cx="9490062" cy="9525"/>
            <a:chOff x="0" y="0"/>
            <a:chExt cx="12653416" cy="12700"/>
          </a:xfrm>
        </p:grpSpPr>
        <p:sp>
          <p:nvSpPr>
            <p:cNvPr id="16" name="Freeform 16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144242" y="144242"/>
            <a:ext cx="884458" cy="884458"/>
            <a:chOff x="0" y="0"/>
            <a:chExt cx="1179277" cy="1179277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179322" cy="1179322"/>
            </a:xfrm>
            <a:custGeom>
              <a:avLst/>
              <a:gdLst/>
              <a:ahLst/>
              <a:cxnLst/>
              <a:rect l="l" t="t" r="r" b="b"/>
              <a:pathLst>
                <a:path w="1179322" h="1179322">
                  <a:moveTo>
                    <a:pt x="0" y="0"/>
                  </a:moveTo>
                  <a:lnTo>
                    <a:pt x="1179322" y="0"/>
                  </a:lnTo>
                  <a:lnTo>
                    <a:pt x="1179322" y="1179322"/>
                  </a:lnTo>
                  <a:lnTo>
                    <a:pt x="0" y="11793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r="3" b="3"/>
              </a:stretch>
            </a:blipFill>
          </p:spPr>
        </p:sp>
      </p:grpSp>
      <p:grpSp>
        <p:nvGrpSpPr>
          <p:cNvPr id="19" name="Group 19"/>
          <p:cNvGrpSpPr/>
          <p:nvPr/>
        </p:nvGrpSpPr>
        <p:grpSpPr>
          <a:xfrm>
            <a:off x="12933204" y="0"/>
            <a:ext cx="5788004" cy="10287000"/>
            <a:chOff x="0" y="0"/>
            <a:chExt cx="7717339" cy="137160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7717282" cy="13716000"/>
            </a:xfrm>
            <a:custGeom>
              <a:avLst/>
              <a:gdLst/>
              <a:ahLst/>
              <a:cxnLst/>
              <a:rect l="l" t="t" r="r" b="b"/>
              <a:pathLst>
                <a:path w="7717282" h="13716000">
                  <a:moveTo>
                    <a:pt x="0" y="0"/>
                  </a:moveTo>
                  <a:lnTo>
                    <a:pt x="7717282" y="0"/>
                  </a:lnTo>
                  <a:lnTo>
                    <a:pt x="7717282" y="13716000"/>
                  </a:lnTo>
                  <a:lnTo>
                    <a:pt x="0" y="13716000"/>
                  </a:lnTo>
                  <a:close/>
                </a:path>
              </a:pathLst>
            </a:custGeom>
            <a:blipFill>
              <a:blip r:embed="rId5">
                <a:alphaModFix amt="47000"/>
              </a:blip>
              <a:stretch>
                <a:fillRect l="-140086" r="-140086"/>
              </a:stretch>
            </a:blipFill>
          </p:spPr>
        </p:sp>
      </p:grpSp>
      <p:sp>
        <p:nvSpPr>
          <p:cNvPr id="21" name="TextBox 21"/>
          <p:cNvSpPr txBox="1"/>
          <p:nvPr/>
        </p:nvSpPr>
        <p:spPr>
          <a:xfrm rot="-5400000">
            <a:off x="-2017738" y="4616448"/>
            <a:ext cx="7708544" cy="10541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594"/>
              </a:lnSpc>
            </a:pPr>
            <a:r>
              <a:rPr lang="en-US" sz="10100" spc="-505">
                <a:solidFill>
                  <a:srgbClr val="FAF2EA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SOMMAIRE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2904978" y="8699084"/>
            <a:ext cx="9490062" cy="9525"/>
            <a:chOff x="0" y="0"/>
            <a:chExt cx="12653416" cy="12700"/>
          </a:xfrm>
        </p:grpSpPr>
        <p:sp>
          <p:nvSpPr>
            <p:cNvPr id="23" name="Freeform 23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24" name="Group 24"/>
          <p:cNvGrpSpPr/>
          <p:nvPr/>
        </p:nvGrpSpPr>
        <p:grpSpPr>
          <a:xfrm>
            <a:off x="2904978" y="9710738"/>
            <a:ext cx="9490062" cy="9525"/>
            <a:chOff x="0" y="0"/>
            <a:chExt cx="12653416" cy="12700"/>
          </a:xfrm>
        </p:grpSpPr>
        <p:sp>
          <p:nvSpPr>
            <p:cNvPr id="25" name="Freeform 25"/>
            <p:cNvSpPr/>
            <p:nvPr/>
          </p:nvSpPr>
          <p:spPr>
            <a:xfrm>
              <a:off x="6350" y="0"/>
              <a:ext cx="12636500" cy="12700"/>
            </a:xfrm>
            <a:custGeom>
              <a:avLst/>
              <a:gdLst/>
              <a:ahLst/>
              <a:cxnLst/>
              <a:rect l="l" t="t" r="r" b="b"/>
              <a:pathLst>
                <a:path w="12636500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68100" y="12700"/>
                  </a:lnTo>
                  <a:lnTo>
                    <a:pt x="11455400" y="12700"/>
                  </a:lnTo>
                  <a:close/>
                  <a:moveTo>
                    <a:pt x="11480800" y="12700"/>
                  </a:moveTo>
                  <a:lnTo>
                    <a:pt x="11493500" y="12700"/>
                  </a:lnTo>
                  <a:lnTo>
                    <a:pt x="11480800" y="12700"/>
                  </a:lnTo>
                  <a:close/>
                  <a:moveTo>
                    <a:pt x="11506200" y="12700"/>
                  </a:moveTo>
                  <a:lnTo>
                    <a:pt x="11518900" y="12700"/>
                  </a:lnTo>
                  <a:lnTo>
                    <a:pt x="11506200" y="12700"/>
                  </a:lnTo>
                  <a:close/>
                  <a:moveTo>
                    <a:pt x="11531600" y="12700"/>
                  </a:moveTo>
                  <a:lnTo>
                    <a:pt x="11544300" y="12700"/>
                  </a:lnTo>
                  <a:lnTo>
                    <a:pt x="11531600" y="12700"/>
                  </a:lnTo>
                  <a:close/>
                  <a:moveTo>
                    <a:pt x="11557000" y="12700"/>
                  </a:moveTo>
                  <a:lnTo>
                    <a:pt x="11569700" y="12700"/>
                  </a:lnTo>
                  <a:lnTo>
                    <a:pt x="11557000" y="12700"/>
                  </a:lnTo>
                  <a:close/>
                  <a:moveTo>
                    <a:pt x="11582400" y="12700"/>
                  </a:moveTo>
                  <a:lnTo>
                    <a:pt x="11595100" y="12700"/>
                  </a:lnTo>
                  <a:lnTo>
                    <a:pt x="11582400" y="12700"/>
                  </a:lnTo>
                  <a:close/>
                  <a:moveTo>
                    <a:pt x="11607800" y="12700"/>
                  </a:moveTo>
                  <a:lnTo>
                    <a:pt x="11620500" y="12700"/>
                  </a:lnTo>
                  <a:lnTo>
                    <a:pt x="11607800" y="12700"/>
                  </a:lnTo>
                  <a:close/>
                  <a:moveTo>
                    <a:pt x="11633200" y="12700"/>
                  </a:moveTo>
                  <a:lnTo>
                    <a:pt x="11645900" y="12700"/>
                  </a:lnTo>
                  <a:lnTo>
                    <a:pt x="11633200" y="12700"/>
                  </a:lnTo>
                  <a:close/>
                  <a:moveTo>
                    <a:pt x="11658600" y="12700"/>
                  </a:moveTo>
                  <a:lnTo>
                    <a:pt x="11671300" y="12700"/>
                  </a:lnTo>
                  <a:lnTo>
                    <a:pt x="11658600" y="12700"/>
                  </a:lnTo>
                  <a:close/>
                  <a:moveTo>
                    <a:pt x="11684000" y="12700"/>
                  </a:moveTo>
                  <a:lnTo>
                    <a:pt x="11696700" y="12700"/>
                  </a:lnTo>
                  <a:lnTo>
                    <a:pt x="11684000" y="12700"/>
                  </a:lnTo>
                  <a:close/>
                  <a:moveTo>
                    <a:pt x="11709400" y="12700"/>
                  </a:moveTo>
                  <a:lnTo>
                    <a:pt x="11722100" y="12700"/>
                  </a:lnTo>
                  <a:lnTo>
                    <a:pt x="11709400" y="12700"/>
                  </a:lnTo>
                  <a:close/>
                  <a:moveTo>
                    <a:pt x="11734800" y="12700"/>
                  </a:moveTo>
                  <a:lnTo>
                    <a:pt x="11747500" y="12700"/>
                  </a:lnTo>
                  <a:lnTo>
                    <a:pt x="11734800" y="12700"/>
                  </a:lnTo>
                  <a:close/>
                  <a:moveTo>
                    <a:pt x="11760200" y="12700"/>
                  </a:moveTo>
                  <a:lnTo>
                    <a:pt x="11772900" y="12700"/>
                  </a:lnTo>
                  <a:lnTo>
                    <a:pt x="11760200" y="12700"/>
                  </a:lnTo>
                  <a:close/>
                  <a:moveTo>
                    <a:pt x="11785600" y="12700"/>
                  </a:moveTo>
                  <a:lnTo>
                    <a:pt x="11798300" y="12700"/>
                  </a:lnTo>
                  <a:lnTo>
                    <a:pt x="11785600" y="12700"/>
                  </a:lnTo>
                  <a:close/>
                  <a:moveTo>
                    <a:pt x="11811000" y="12700"/>
                  </a:moveTo>
                  <a:lnTo>
                    <a:pt x="11823700" y="12700"/>
                  </a:lnTo>
                  <a:lnTo>
                    <a:pt x="11811000" y="12700"/>
                  </a:lnTo>
                  <a:close/>
                  <a:moveTo>
                    <a:pt x="11836400" y="12700"/>
                  </a:moveTo>
                  <a:lnTo>
                    <a:pt x="11849100" y="12700"/>
                  </a:lnTo>
                  <a:lnTo>
                    <a:pt x="11836400" y="12700"/>
                  </a:lnTo>
                  <a:close/>
                  <a:moveTo>
                    <a:pt x="11861800" y="12700"/>
                  </a:moveTo>
                  <a:lnTo>
                    <a:pt x="11874500" y="12700"/>
                  </a:lnTo>
                  <a:lnTo>
                    <a:pt x="11861800" y="12700"/>
                  </a:lnTo>
                  <a:close/>
                  <a:moveTo>
                    <a:pt x="11887200" y="12700"/>
                  </a:moveTo>
                  <a:lnTo>
                    <a:pt x="11899900" y="12700"/>
                  </a:lnTo>
                  <a:lnTo>
                    <a:pt x="11887200" y="12700"/>
                  </a:lnTo>
                  <a:close/>
                  <a:moveTo>
                    <a:pt x="11912600" y="12700"/>
                  </a:moveTo>
                  <a:lnTo>
                    <a:pt x="11925300" y="12700"/>
                  </a:lnTo>
                  <a:lnTo>
                    <a:pt x="11912600" y="12700"/>
                  </a:lnTo>
                  <a:close/>
                  <a:moveTo>
                    <a:pt x="11938000" y="12700"/>
                  </a:moveTo>
                  <a:lnTo>
                    <a:pt x="11950700" y="12700"/>
                  </a:lnTo>
                  <a:lnTo>
                    <a:pt x="11938000" y="12700"/>
                  </a:lnTo>
                  <a:close/>
                  <a:moveTo>
                    <a:pt x="11963400" y="12700"/>
                  </a:moveTo>
                  <a:lnTo>
                    <a:pt x="11976100" y="12700"/>
                  </a:lnTo>
                  <a:lnTo>
                    <a:pt x="11963400" y="12700"/>
                  </a:lnTo>
                  <a:close/>
                  <a:moveTo>
                    <a:pt x="11988800" y="12700"/>
                  </a:moveTo>
                  <a:lnTo>
                    <a:pt x="12001500" y="12700"/>
                  </a:lnTo>
                  <a:lnTo>
                    <a:pt x="11988800" y="12700"/>
                  </a:lnTo>
                  <a:close/>
                  <a:moveTo>
                    <a:pt x="12014200" y="12700"/>
                  </a:moveTo>
                  <a:lnTo>
                    <a:pt x="12026900" y="12700"/>
                  </a:lnTo>
                  <a:lnTo>
                    <a:pt x="12014200" y="12700"/>
                  </a:lnTo>
                  <a:close/>
                  <a:moveTo>
                    <a:pt x="12039600" y="12700"/>
                  </a:moveTo>
                  <a:lnTo>
                    <a:pt x="12052300" y="12700"/>
                  </a:lnTo>
                  <a:lnTo>
                    <a:pt x="12039600" y="12700"/>
                  </a:lnTo>
                  <a:close/>
                  <a:moveTo>
                    <a:pt x="12065000" y="12700"/>
                  </a:moveTo>
                  <a:lnTo>
                    <a:pt x="12077700" y="12700"/>
                  </a:lnTo>
                  <a:lnTo>
                    <a:pt x="12065000" y="12700"/>
                  </a:lnTo>
                  <a:close/>
                  <a:moveTo>
                    <a:pt x="12090400" y="12700"/>
                  </a:moveTo>
                  <a:lnTo>
                    <a:pt x="12103100" y="12700"/>
                  </a:lnTo>
                  <a:lnTo>
                    <a:pt x="12090400" y="12700"/>
                  </a:lnTo>
                  <a:close/>
                  <a:moveTo>
                    <a:pt x="12115800" y="12700"/>
                  </a:moveTo>
                  <a:lnTo>
                    <a:pt x="12128500" y="12700"/>
                  </a:lnTo>
                  <a:lnTo>
                    <a:pt x="12115800" y="12700"/>
                  </a:lnTo>
                  <a:close/>
                  <a:moveTo>
                    <a:pt x="12141200" y="12700"/>
                  </a:moveTo>
                  <a:lnTo>
                    <a:pt x="12153900" y="12700"/>
                  </a:lnTo>
                  <a:lnTo>
                    <a:pt x="12141200" y="12700"/>
                  </a:lnTo>
                  <a:close/>
                  <a:moveTo>
                    <a:pt x="12166600" y="12700"/>
                  </a:moveTo>
                  <a:lnTo>
                    <a:pt x="12179300" y="12700"/>
                  </a:lnTo>
                  <a:lnTo>
                    <a:pt x="12166600" y="12700"/>
                  </a:lnTo>
                  <a:close/>
                  <a:moveTo>
                    <a:pt x="12192000" y="12700"/>
                  </a:moveTo>
                  <a:lnTo>
                    <a:pt x="12204700" y="12700"/>
                  </a:lnTo>
                  <a:lnTo>
                    <a:pt x="12192000" y="12700"/>
                  </a:lnTo>
                  <a:close/>
                  <a:moveTo>
                    <a:pt x="12217400" y="12700"/>
                  </a:moveTo>
                  <a:lnTo>
                    <a:pt x="12230100" y="12700"/>
                  </a:lnTo>
                  <a:lnTo>
                    <a:pt x="12217400" y="12700"/>
                  </a:lnTo>
                  <a:close/>
                  <a:moveTo>
                    <a:pt x="12242800" y="12700"/>
                  </a:moveTo>
                  <a:lnTo>
                    <a:pt x="12255500" y="12700"/>
                  </a:lnTo>
                  <a:lnTo>
                    <a:pt x="12242800" y="12700"/>
                  </a:lnTo>
                  <a:close/>
                  <a:moveTo>
                    <a:pt x="12268200" y="12700"/>
                  </a:moveTo>
                  <a:lnTo>
                    <a:pt x="12280900" y="12700"/>
                  </a:lnTo>
                  <a:lnTo>
                    <a:pt x="12268200" y="12700"/>
                  </a:lnTo>
                  <a:close/>
                  <a:moveTo>
                    <a:pt x="12293600" y="12700"/>
                  </a:moveTo>
                  <a:lnTo>
                    <a:pt x="12306300" y="12700"/>
                  </a:lnTo>
                  <a:lnTo>
                    <a:pt x="12293600" y="12700"/>
                  </a:lnTo>
                  <a:close/>
                  <a:moveTo>
                    <a:pt x="12319000" y="12700"/>
                  </a:moveTo>
                  <a:lnTo>
                    <a:pt x="12331700" y="12700"/>
                  </a:lnTo>
                  <a:lnTo>
                    <a:pt x="12319000" y="12700"/>
                  </a:lnTo>
                  <a:close/>
                  <a:moveTo>
                    <a:pt x="12344400" y="12700"/>
                  </a:moveTo>
                  <a:lnTo>
                    <a:pt x="12357100" y="12700"/>
                  </a:lnTo>
                  <a:lnTo>
                    <a:pt x="12344400" y="12700"/>
                  </a:lnTo>
                  <a:close/>
                  <a:moveTo>
                    <a:pt x="12369800" y="12700"/>
                  </a:moveTo>
                  <a:lnTo>
                    <a:pt x="12382500" y="12700"/>
                  </a:lnTo>
                  <a:lnTo>
                    <a:pt x="12369800" y="12700"/>
                  </a:lnTo>
                  <a:close/>
                  <a:moveTo>
                    <a:pt x="12395200" y="12700"/>
                  </a:moveTo>
                  <a:lnTo>
                    <a:pt x="12407900" y="12700"/>
                  </a:lnTo>
                  <a:lnTo>
                    <a:pt x="12395200" y="12700"/>
                  </a:lnTo>
                  <a:close/>
                  <a:moveTo>
                    <a:pt x="12420600" y="12700"/>
                  </a:moveTo>
                  <a:lnTo>
                    <a:pt x="12433300" y="12700"/>
                  </a:lnTo>
                  <a:lnTo>
                    <a:pt x="12420600" y="12700"/>
                  </a:lnTo>
                  <a:close/>
                  <a:moveTo>
                    <a:pt x="12446000" y="12700"/>
                  </a:moveTo>
                  <a:lnTo>
                    <a:pt x="12458700" y="12700"/>
                  </a:lnTo>
                  <a:lnTo>
                    <a:pt x="12446000" y="12700"/>
                  </a:lnTo>
                  <a:close/>
                  <a:moveTo>
                    <a:pt x="12471400" y="12700"/>
                  </a:moveTo>
                  <a:lnTo>
                    <a:pt x="12484100" y="12700"/>
                  </a:lnTo>
                  <a:lnTo>
                    <a:pt x="12471400" y="12700"/>
                  </a:lnTo>
                  <a:close/>
                  <a:moveTo>
                    <a:pt x="12496800" y="12700"/>
                  </a:moveTo>
                  <a:lnTo>
                    <a:pt x="12509500" y="12700"/>
                  </a:lnTo>
                  <a:lnTo>
                    <a:pt x="12496800" y="12700"/>
                  </a:lnTo>
                  <a:close/>
                  <a:moveTo>
                    <a:pt x="12522200" y="12700"/>
                  </a:moveTo>
                  <a:lnTo>
                    <a:pt x="12534900" y="12700"/>
                  </a:lnTo>
                  <a:lnTo>
                    <a:pt x="12522200" y="12700"/>
                  </a:lnTo>
                  <a:close/>
                  <a:moveTo>
                    <a:pt x="12547600" y="12700"/>
                  </a:moveTo>
                  <a:lnTo>
                    <a:pt x="12560300" y="12700"/>
                  </a:lnTo>
                  <a:lnTo>
                    <a:pt x="12547600" y="12700"/>
                  </a:lnTo>
                  <a:close/>
                  <a:moveTo>
                    <a:pt x="12573000" y="12700"/>
                  </a:moveTo>
                  <a:lnTo>
                    <a:pt x="12585700" y="12700"/>
                  </a:lnTo>
                  <a:lnTo>
                    <a:pt x="12573000" y="12700"/>
                  </a:lnTo>
                  <a:close/>
                  <a:moveTo>
                    <a:pt x="12598400" y="12700"/>
                  </a:moveTo>
                  <a:lnTo>
                    <a:pt x="12611100" y="12700"/>
                  </a:lnTo>
                  <a:lnTo>
                    <a:pt x="12598400" y="12700"/>
                  </a:lnTo>
                  <a:close/>
                  <a:moveTo>
                    <a:pt x="12623800" y="12700"/>
                  </a:moveTo>
                  <a:lnTo>
                    <a:pt x="12636500" y="12700"/>
                  </a:lnTo>
                  <a:lnTo>
                    <a:pt x="126238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34954" y="2862344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6768300" y="0"/>
            <a:ext cx="11519700" cy="1312616"/>
            <a:chOff x="0" y="0"/>
            <a:chExt cx="15359600" cy="175015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6"/>
              <a:stretch>
                <a:fillRect t="-155139" b="-155137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12321702" y="4287658"/>
            <a:ext cx="5294621" cy="3492980"/>
            <a:chOff x="0" y="0"/>
            <a:chExt cx="7059495" cy="465730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059549" cy="4657344"/>
            </a:xfrm>
            <a:custGeom>
              <a:avLst/>
              <a:gdLst/>
              <a:ahLst/>
              <a:cxnLst/>
              <a:rect l="l" t="t" r="r" b="b"/>
              <a:pathLst>
                <a:path w="7059549" h="4657344">
                  <a:moveTo>
                    <a:pt x="7059549" y="4657344"/>
                  </a:moveTo>
                  <a:lnTo>
                    <a:pt x="0" y="4657344"/>
                  </a:lnTo>
                  <a:lnTo>
                    <a:pt x="0" y="0"/>
                  </a:lnTo>
                  <a:lnTo>
                    <a:pt x="7059549" y="0"/>
                  </a:lnTo>
                  <a:lnTo>
                    <a:pt x="7059549" y="4657344"/>
                  </a:lnTo>
                  <a:close/>
                </a:path>
              </a:pathLst>
            </a:custGeom>
            <a:blipFill>
              <a:blip r:embed="rId7"/>
              <a:stretch>
                <a:fillRect t="-548" b="-548"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>
            <a:off x="12137861" y="4011896"/>
            <a:ext cx="5647596" cy="4487192"/>
            <a:chOff x="0" y="0"/>
            <a:chExt cx="7530128" cy="598292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530084" cy="5982970"/>
            </a:xfrm>
            <a:custGeom>
              <a:avLst/>
              <a:gdLst/>
              <a:ahLst/>
              <a:cxnLst/>
              <a:rect l="l" t="t" r="r" b="b"/>
              <a:pathLst>
                <a:path w="7530084" h="5982970">
                  <a:moveTo>
                    <a:pt x="7530084" y="5982970"/>
                  </a:moveTo>
                  <a:lnTo>
                    <a:pt x="0" y="5982970"/>
                  </a:lnTo>
                  <a:lnTo>
                    <a:pt x="0" y="0"/>
                  </a:lnTo>
                  <a:lnTo>
                    <a:pt x="7530084" y="0"/>
                  </a:lnTo>
                  <a:lnTo>
                    <a:pt x="7530084" y="5982970"/>
                  </a:lnTo>
                  <a:close/>
                </a:path>
              </a:pathLst>
            </a:custGeom>
            <a:blipFill>
              <a:blip r:embed="rId8"/>
              <a:stretch>
                <a:fillRect t="-65" b="-64"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6531231" y="4287658"/>
            <a:ext cx="5294621" cy="3492980"/>
            <a:chOff x="0" y="0"/>
            <a:chExt cx="7059495" cy="465730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7059549" cy="4657344"/>
            </a:xfrm>
            <a:custGeom>
              <a:avLst/>
              <a:gdLst/>
              <a:ahLst/>
              <a:cxnLst/>
              <a:rect l="l" t="t" r="r" b="b"/>
              <a:pathLst>
                <a:path w="7059549" h="4657344">
                  <a:moveTo>
                    <a:pt x="7059549" y="4657344"/>
                  </a:moveTo>
                  <a:lnTo>
                    <a:pt x="0" y="4657344"/>
                  </a:lnTo>
                  <a:lnTo>
                    <a:pt x="0" y="0"/>
                  </a:lnTo>
                  <a:lnTo>
                    <a:pt x="7059549" y="0"/>
                  </a:lnTo>
                  <a:lnTo>
                    <a:pt x="7059549" y="4657344"/>
                  </a:lnTo>
                  <a:close/>
                </a:path>
              </a:pathLst>
            </a:custGeom>
            <a:blipFill>
              <a:blip r:embed="rId9"/>
              <a:stretch>
                <a:fillRect t="-526" b="-525"/>
              </a:stretch>
            </a:blipFill>
          </p:spPr>
        </p:sp>
      </p:grpSp>
      <p:grpSp>
        <p:nvGrpSpPr>
          <p:cNvPr id="12" name="Group 12"/>
          <p:cNvGrpSpPr/>
          <p:nvPr/>
        </p:nvGrpSpPr>
        <p:grpSpPr>
          <a:xfrm>
            <a:off x="6347390" y="4011896"/>
            <a:ext cx="5647596" cy="4487192"/>
            <a:chOff x="0" y="0"/>
            <a:chExt cx="7530128" cy="598292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7530084" cy="5982970"/>
            </a:xfrm>
            <a:custGeom>
              <a:avLst/>
              <a:gdLst/>
              <a:ahLst/>
              <a:cxnLst/>
              <a:rect l="l" t="t" r="r" b="b"/>
              <a:pathLst>
                <a:path w="7530084" h="5982970">
                  <a:moveTo>
                    <a:pt x="7530084" y="5982970"/>
                  </a:moveTo>
                  <a:lnTo>
                    <a:pt x="0" y="5982970"/>
                  </a:lnTo>
                  <a:lnTo>
                    <a:pt x="0" y="0"/>
                  </a:lnTo>
                  <a:lnTo>
                    <a:pt x="7530084" y="0"/>
                  </a:lnTo>
                  <a:lnTo>
                    <a:pt x="7530084" y="5982970"/>
                  </a:lnTo>
                  <a:close/>
                </a:path>
              </a:pathLst>
            </a:custGeom>
            <a:blipFill>
              <a:blip r:embed="rId8"/>
              <a:stretch>
                <a:fillRect t="-65" b="-64"/>
              </a:stretch>
            </a:blipFill>
          </p:spPr>
        </p:sp>
      </p:grpSp>
      <p:sp>
        <p:nvSpPr>
          <p:cNvPr id="14" name="TextBox 14"/>
          <p:cNvSpPr txBox="1"/>
          <p:nvPr/>
        </p:nvSpPr>
        <p:spPr>
          <a:xfrm>
            <a:off x="560352" y="8346688"/>
            <a:ext cx="5644163" cy="943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75"/>
              </a:lnSpc>
            </a:pPr>
            <a:r>
              <a:rPr lang="en-US" sz="4109" spc="37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Santé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834954" y="2258923"/>
            <a:ext cx="8933578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Le CESCE, qu’est-ce que c’est ?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19200" y="2258923"/>
            <a:ext cx="469753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267263" y="9680673"/>
            <a:ext cx="4710263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3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744193" y="4287658"/>
            <a:ext cx="5294621" cy="3492980"/>
            <a:chOff x="0" y="0"/>
            <a:chExt cx="7059495" cy="465730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7059549" cy="4657344"/>
            </a:xfrm>
            <a:custGeom>
              <a:avLst/>
              <a:gdLst/>
              <a:ahLst/>
              <a:cxnLst/>
              <a:rect l="l" t="t" r="r" b="b"/>
              <a:pathLst>
                <a:path w="7059549" h="4657344">
                  <a:moveTo>
                    <a:pt x="7059549" y="4657344"/>
                  </a:moveTo>
                  <a:lnTo>
                    <a:pt x="0" y="4657344"/>
                  </a:lnTo>
                  <a:lnTo>
                    <a:pt x="0" y="0"/>
                  </a:lnTo>
                  <a:lnTo>
                    <a:pt x="7059549" y="0"/>
                  </a:lnTo>
                  <a:lnTo>
                    <a:pt x="7059549" y="4657344"/>
                  </a:lnTo>
                  <a:close/>
                </a:path>
              </a:pathLst>
            </a:custGeom>
            <a:blipFill>
              <a:blip r:embed="rId10"/>
              <a:stretch>
                <a:fillRect l="-5088" r="-5087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560352" y="4011896"/>
            <a:ext cx="5647596" cy="4487192"/>
            <a:chOff x="0" y="0"/>
            <a:chExt cx="7530128" cy="5982923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7530084" cy="5982970"/>
            </a:xfrm>
            <a:custGeom>
              <a:avLst/>
              <a:gdLst/>
              <a:ahLst/>
              <a:cxnLst/>
              <a:rect l="l" t="t" r="r" b="b"/>
              <a:pathLst>
                <a:path w="7530084" h="5982970">
                  <a:moveTo>
                    <a:pt x="7530084" y="5982970"/>
                  </a:moveTo>
                  <a:lnTo>
                    <a:pt x="0" y="5982970"/>
                  </a:lnTo>
                  <a:lnTo>
                    <a:pt x="0" y="0"/>
                  </a:lnTo>
                  <a:lnTo>
                    <a:pt x="7530084" y="0"/>
                  </a:lnTo>
                  <a:lnTo>
                    <a:pt x="7530084" y="5982970"/>
                  </a:lnTo>
                  <a:close/>
                </a:path>
              </a:pathLst>
            </a:custGeom>
            <a:blipFill>
              <a:blip r:embed="rId8"/>
              <a:stretch>
                <a:fillRect t="-65" b="-64"/>
              </a:stretch>
            </a:blipFill>
          </p:spPr>
        </p:sp>
      </p:grpSp>
      <p:sp>
        <p:nvSpPr>
          <p:cNvPr id="22" name="TextBox 22"/>
          <p:cNvSpPr txBox="1"/>
          <p:nvPr/>
        </p:nvSpPr>
        <p:spPr>
          <a:xfrm>
            <a:off x="6347390" y="8418144"/>
            <a:ext cx="5647596" cy="943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75"/>
              </a:lnSpc>
            </a:pPr>
            <a:r>
              <a:rPr lang="en-US" sz="4109" spc="37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Citoyenneté</a:t>
            </a:r>
            <a:endParaRPr lang="en-US" sz="4109" spc="37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2137861" y="8418144"/>
            <a:ext cx="5670447" cy="943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75"/>
              </a:lnSpc>
            </a:pPr>
            <a:r>
              <a:rPr lang="en-US" sz="4109" spc="37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Environnement</a:t>
            </a:r>
          </a:p>
        </p:txBody>
      </p:sp>
      <p:sp>
        <p:nvSpPr>
          <p:cNvPr id="24" name="TextBox 22">
            <a:extLst>
              <a:ext uri="{FF2B5EF4-FFF2-40B4-BE49-F238E27FC236}">
                <a16:creationId xmlns:a16="http://schemas.microsoft.com/office/drawing/2014/main" id="{666FBF10-17F5-DCAE-CB57-5DA6BB7EF565}"/>
              </a:ext>
            </a:extLst>
          </p:cNvPr>
          <p:cNvSpPr txBox="1"/>
          <p:nvPr/>
        </p:nvSpPr>
        <p:spPr>
          <a:xfrm>
            <a:off x="4122029" y="3077893"/>
            <a:ext cx="10098283" cy="7612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75"/>
              </a:lnSpc>
            </a:pPr>
            <a:r>
              <a:rPr lang="en-US" sz="4109" i="1" spc="37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Réflexion</a:t>
            </a:r>
            <a:r>
              <a:rPr lang="en-US" sz="4109" i="1" spc="37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, observation, proposition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3994875"/>
            <a:ext cx="4191282" cy="3931595"/>
            <a:chOff x="0" y="0"/>
            <a:chExt cx="5588376" cy="524212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588381" cy="5242179"/>
            </a:xfrm>
            <a:custGeom>
              <a:avLst/>
              <a:gdLst/>
              <a:ahLst/>
              <a:cxnLst/>
              <a:rect l="l" t="t" r="r" b="b"/>
              <a:pathLst>
                <a:path w="5588381" h="5242179">
                  <a:moveTo>
                    <a:pt x="0" y="0"/>
                  </a:moveTo>
                  <a:lnTo>
                    <a:pt x="5588381" y="0"/>
                  </a:lnTo>
                  <a:lnTo>
                    <a:pt x="5588381" y="5242179"/>
                  </a:lnTo>
                  <a:lnTo>
                    <a:pt x="0" y="52421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20396" r="-20396" b="-61"/>
              </a:stretch>
            </a:blip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4286532" y="3994875"/>
            <a:ext cx="4191282" cy="3931595"/>
            <a:chOff x="0" y="0"/>
            <a:chExt cx="5588376" cy="524212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588381" cy="5242179"/>
            </a:xfrm>
            <a:custGeom>
              <a:avLst/>
              <a:gdLst/>
              <a:ahLst/>
              <a:cxnLst/>
              <a:rect l="l" t="t" r="r" b="b"/>
              <a:pathLst>
                <a:path w="5588381" h="5242179">
                  <a:moveTo>
                    <a:pt x="0" y="0"/>
                  </a:moveTo>
                  <a:lnTo>
                    <a:pt x="5588381" y="0"/>
                  </a:lnTo>
                  <a:lnTo>
                    <a:pt x="5588381" y="5242179"/>
                  </a:lnTo>
                  <a:lnTo>
                    <a:pt x="0" y="52421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20396" r="-20396" b="-120"/>
              </a:stretch>
            </a:blipFill>
          </p:spPr>
        </p:sp>
      </p:grpSp>
      <p:sp>
        <p:nvSpPr>
          <p:cNvPr id="6" name="Freeform 6"/>
          <p:cNvSpPr/>
          <p:nvPr/>
        </p:nvSpPr>
        <p:spPr>
          <a:xfrm>
            <a:off x="1911178" y="2513608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1053758" y="5960673"/>
            <a:ext cx="804177" cy="804177"/>
          </a:xfrm>
          <a:custGeom>
            <a:avLst/>
            <a:gdLst/>
            <a:ahLst/>
            <a:cxnLst/>
            <a:rect l="l" t="t" r="r" b="b"/>
            <a:pathLst>
              <a:path w="804177" h="804177">
                <a:moveTo>
                  <a:pt x="0" y="0"/>
                </a:moveTo>
                <a:lnTo>
                  <a:pt x="804177" y="0"/>
                </a:lnTo>
                <a:lnTo>
                  <a:pt x="804177" y="804177"/>
                </a:lnTo>
                <a:lnTo>
                  <a:pt x="0" y="8041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017745" y="5960673"/>
            <a:ext cx="804177" cy="804177"/>
          </a:xfrm>
          <a:custGeom>
            <a:avLst/>
            <a:gdLst/>
            <a:ahLst/>
            <a:cxnLst/>
            <a:rect l="l" t="t" r="r" b="b"/>
            <a:pathLst>
              <a:path w="804177" h="804177">
                <a:moveTo>
                  <a:pt x="0" y="0"/>
                </a:moveTo>
                <a:lnTo>
                  <a:pt x="804177" y="0"/>
                </a:lnTo>
                <a:lnTo>
                  <a:pt x="804177" y="804177"/>
                </a:lnTo>
                <a:lnTo>
                  <a:pt x="0" y="80417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9274422" y="5443205"/>
            <a:ext cx="8603704" cy="9525"/>
            <a:chOff x="0" y="0"/>
            <a:chExt cx="11471605" cy="12700"/>
          </a:xfrm>
        </p:grpSpPr>
        <p:sp>
          <p:nvSpPr>
            <p:cNvPr id="10" name="Freeform 10"/>
            <p:cNvSpPr/>
            <p:nvPr/>
          </p:nvSpPr>
          <p:spPr>
            <a:xfrm>
              <a:off x="6350" y="0"/>
              <a:ext cx="11458956" cy="12700"/>
            </a:xfrm>
            <a:custGeom>
              <a:avLst/>
              <a:gdLst/>
              <a:ahLst/>
              <a:cxnLst/>
              <a:rect l="l" t="t" r="r" b="b"/>
              <a:pathLst>
                <a:path w="11458956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58956" y="12700"/>
                  </a:lnTo>
                  <a:lnTo>
                    <a:pt x="114554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3412183" y="1255244"/>
            <a:ext cx="9525" cy="8150694"/>
            <a:chOff x="0" y="0"/>
            <a:chExt cx="12700" cy="10867592"/>
          </a:xfrm>
        </p:grpSpPr>
        <p:sp>
          <p:nvSpPr>
            <p:cNvPr id="12" name="Freeform 12"/>
            <p:cNvSpPr/>
            <p:nvPr/>
          </p:nvSpPr>
          <p:spPr>
            <a:xfrm>
              <a:off x="0" y="6350"/>
              <a:ext cx="12700" cy="10854944"/>
            </a:xfrm>
            <a:custGeom>
              <a:avLst/>
              <a:gdLst/>
              <a:ahLst/>
              <a:cxnLst/>
              <a:rect l="l" t="t" r="r" b="b"/>
              <a:pathLst>
                <a:path w="12700" h="10854944">
                  <a:moveTo>
                    <a:pt x="0" y="10829544"/>
                  </a:moveTo>
                  <a:lnTo>
                    <a:pt x="0" y="10816844"/>
                  </a:lnTo>
                  <a:lnTo>
                    <a:pt x="12700" y="10816844"/>
                  </a:lnTo>
                  <a:lnTo>
                    <a:pt x="12700" y="10829544"/>
                  </a:lnTo>
                  <a:close/>
                  <a:moveTo>
                    <a:pt x="12700" y="10804144"/>
                  </a:moveTo>
                  <a:lnTo>
                    <a:pt x="12700" y="10791444"/>
                  </a:lnTo>
                  <a:lnTo>
                    <a:pt x="12700" y="10804144"/>
                  </a:lnTo>
                  <a:close/>
                  <a:moveTo>
                    <a:pt x="12700" y="10778744"/>
                  </a:moveTo>
                  <a:lnTo>
                    <a:pt x="12700" y="10766044"/>
                  </a:lnTo>
                  <a:lnTo>
                    <a:pt x="12700" y="10778744"/>
                  </a:lnTo>
                  <a:close/>
                  <a:moveTo>
                    <a:pt x="12700" y="10753344"/>
                  </a:moveTo>
                  <a:lnTo>
                    <a:pt x="12700" y="10740644"/>
                  </a:lnTo>
                  <a:lnTo>
                    <a:pt x="12700" y="10753344"/>
                  </a:lnTo>
                  <a:close/>
                  <a:moveTo>
                    <a:pt x="12700" y="10727944"/>
                  </a:moveTo>
                  <a:lnTo>
                    <a:pt x="12700" y="10715244"/>
                  </a:lnTo>
                  <a:lnTo>
                    <a:pt x="12700" y="10727944"/>
                  </a:lnTo>
                  <a:close/>
                  <a:moveTo>
                    <a:pt x="12700" y="10702544"/>
                  </a:moveTo>
                  <a:lnTo>
                    <a:pt x="12700" y="10689844"/>
                  </a:lnTo>
                  <a:lnTo>
                    <a:pt x="12700" y="10702544"/>
                  </a:lnTo>
                  <a:close/>
                  <a:moveTo>
                    <a:pt x="12700" y="10677144"/>
                  </a:moveTo>
                  <a:lnTo>
                    <a:pt x="12700" y="10664444"/>
                  </a:lnTo>
                  <a:lnTo>
                    <a:pt x="12700" y="10677144"/>
                  </a:lnTo>
                  <a:close/>
                  <a:moveTo>
                    <a:pt x="12700" y="10651744"/>
                  </a:moveTo>
                  <a:lnTo>
                    <a:pt x="12700" y="10639044"/>
                  </a:lnTo>
                  <a:lnTo>
                    <a:pt x="12700" y="10651744"/>
                  </a:lnTo>
                  <a:close/>
                  <a:moveTo>
                    <a:pt x="12700" y="10626344"/>
                  </a:moveTo>
                  <a:lnTo>
                    <a:pt x="12700" y="10613644"/>
                  </a:lnTo>
                  <a:lnTo>
                    <a:pt x="12700" y="10626344"/>
                  </a:lnTo>
                  <a:close/>
                  <a:moveTo>
                    <a:pt x="12700" y="10600944"/>
                  </a:moveTo>
                  <a:lnTo>
                    <a:pt x="12700" y="10588244"/>
                  </a:lnTo>
                  <a:lnTo>
                    <a:pt x="12700" y="10600944"/>
                  </a:lnTo>
                  <a:close/>
                  <a:moveTo>
                    <a:pt x="12700" y="10575544"/>
                  </a:moveTo>
                  <a:lnTo>
                    <a:pt x="12700" y="10562844"/>
                  </a:lnTo>
                  <a:lnTo>
                    <a:pt x="12700" y="10575544"/>
                  </a:lnTo>
                  <a:close/>
                  <a:moveTo>
                    <a:pt x="12700" y="10550144"/>
                  </a:moveTo>
                  <a:lnTo>
                    <a:pt x="12700" y="10537444"/>
                  </a:lnTo>
                  <a:lnTo>
                    <a:pt x="12700" y="10550144"/>
                  </a:lnTo>
                  <a:close/>
                  <a:moveTo>
                    <a:pt x="12700" y="10524744"/>
                  </a:moveTo>
                  <a:lnTo>
                    <a:pt x="12700" y="10512044"/>
                  </a:lnTo>
                  <a:lnTo>
                    <a:pt x="12700" y="10524744"/>
                  </a:lnTo>
                  <a:close/>
                  <a:moveTo>
                    <a:pt x="12700" y="10499344"/>
                  </a:moveTo>
                  <a:lnTo>
                    <a:pt x="12700" y="10486644"/>
                  </a:lnTo>
                  <a:lnTo>
                    <a:pt x="12700" y="10499344"/>
                  </a:lnTo>
                  <a:close/>
                  <a:moveTo>
                    <a:pt x="12700" y="10473944"/>
                  </a:moveTo>
                  <a:lnTo>
                    <a:pt x="12700" y="10461244"/>
                  </a:lnTo>
                  <a:lnTo>
                    <a:pt x="12700" y="10473944"/>
                  </a:lnTo>
                  <a:close/>
                  <a:moveTo>
                    <a:pt x="12700" y="10448544"/>
                  </a:moveTo>
                  <a:lnTo>
                    <a:pt x="12700" y="10435844"/>
                  </a:lnTo>
                  <a:lnTo>
                    <a:pt x="12700" y="10448544"/>
                  </a:lnTo>
                  <a:close/>
                  <a:moveTo>
                    <a:pt x="12700" y="10423144"/>
                  </a:moveTo>
                  <a:lnTo>
                    <a:pt x="12700" y="10410444"/>
                  </a:lnTo>
                  <a:lnTo>
                    <a:pt x="12700" y="10423144"/>
                  </a:lnTo>
                  <a:close/>
                  <a:moveTo>
                    <a:pt x="12700" y="10397744"/>
                  </a:moveTo>
                  <a:lnTo>
                    <a:pt x="12700" y="10385044"/>
                  </a:lnTo>
                  <a:lnTo>
                    <a:pt x="12700" y="10397744"/>
                  </a:lnTo>
                  <a:close/>
                  <a:moveTo>
                    <a:pt x="12700" y="10372344"/>
                  </a:moveTo>
                  <a:lnTo>
                    <a:pt x="12700" y="10359644"/>
                  </a:lnTo>
                  <a:lnTo>
                    <a:pt x="12700" y="10372344"/>
                  </a:lnTo>
                  <a:close/>
                  <a:moveTo>
                    <a:pt x="12700" y="10346944"/>
                  </a:moveTo>
                  <a:lnTo>
                    <a:pt x="12700" y="10334244"/>
                  </a:lnTo>
                  <a:lnTo>
                    <a:pt x="12700" y="10346944"/>
                  </a:lnTo>
                  <a:close/>
                  <a:moveTo>
                    <a:pt x="12700" y="10321544"/>
                  </a:moveTo>
                  <a:lnTo>
                    <a:pt x="12700" y="10308844"/>
                  </a:lnTo>
                  <a:lnTo>
                    <a:pt x="12700" y="10321544"/>
                  </a:lnTo>
                  <a:close/>
                  <a:moveTo>
                    <a:pt x="12700" y="10296144"/>
                  </a:moveTo>
                  <a:lnTo>
                    <a:pt x="12700" y="10283444"/>
                  </a:lnTo>
                  <a:lnTo>
                    <a:pt x="12700" y="10296144"/>
                  </a:lnTo>
                  <a:close/>
                  <a:moveTo>
                    <a:pt x="12700" y="10270744"/>
                  </a:moveTo>
                  <a:lnTo>
                    <a:pt x="12700" y="10258044"/>
                  </a:lnTo>
                  <a:lnTo>
                    <a:pt x="12700" y="10270744"/>
                  </a:lnTo>
                  <a:close/>
                  <a:moveTo>
                    <a:pt x="12700" y="10245344"/>
                  </a:moveTo>
                  <a:lnTo>
                    <a:pt x="12700" y="10232644"/>
                  </a:lnTo>
                  <a:lnTo>
                    <a:pt x="12700" y="10245344"/>
                  </a:lnTo>
                  <a:close/>
                  <a:moveTo>
                    <a:pt x="12700" y="10219944"/>
                  </a:moveTo>
                  <a:lnTo>
                    <a:pt x="12700" y="10207244"/>
                  </a:lnTo>
                  <a:lnTo>
                    <a:pt x="12700" y="10219944"/>
                  </a:lnTo>
                  <a:close/>
                  <a:moveTo>
                    <a:pt x="12700" y="10194544"/>
                  </a:moveTo>
                  <a:lnTo>
                    <a:pt x="12700" y="10181844"/>
                  </a:lnTo>
                  <a:lnTo>
                    <a:pt x="12700" y="10194544"/>
                  </a:lnTo>
                  <a:close/>
                  <a:moveTo>
                    <a:pt x="12700" y="10169144"/>
                  </a:moveTo>
                  <a:lnTo>
                    <a:pt x="12700" y="10156444"/>
                  </a:lnTo>
                  <a:lnTo>
                    <a:pt x="12700" y="10169144"/>
                  </a:lnTo>
                  <a:close/>
                  <a:moveTo>
                    <a:pt x="12700" y="10143744"/>
                  </a:moveTo>
                  <a:lnTo>
                    <a:pt x="12700" y="10131044"/>
                  </a:lnTo>
                  <a:lnTo>
                    <a:pt x="12700" y="10143744"/>
                  </a:lnTo>
                  <a:close/>
                  <a:moveTo>
                    <a:pt x="12700" y="10118344"/>
                  </a:moveTo>
                  <a:lnTo>
                    <a:pt x="12700" y="10105644"/>
                  </a:lnTo>
                  <a:lnTo>
                    <a:pt x="12700" y="10118344"/>
                  </a:lnTo>
                  <a:close/>
                  <a:moveTo>
                    <a:pt x="12700" y="10092944"/>
                  </a:moveTo>
                  <a:lnTo>
                    <a:pt x="12700" y="10080244"/>
                  </a:lnTo>
                  <a:lnTo>
                    <a:pt x="12700" y="10092944"/>
                  </a:lnTo>
                  <a:close/>
                  <a:moveTo>
                    <a:pt x="12700" y="10067544"/>
                  </a:moveTo>
                  <a:lnTo>
                    <a:pt x="12700" y="10054844"/>
                  </a:lnTo>
                  <a:lnTo>
                    <a:pt x="12700" y="10067544"/>
                  </a:lnTo>
                  <a:close/>
                  <a:moveTo>
                    <a:pt x="12700" y="10042144"/>
                  </a:moveTo>
                  <a:lnTo>
                    <a:pt x="12700" y="10029444"/>
                  </a:lnTo>
                  <a:lnTo>
                    <a:pt x="12700" y="10042144"/>
                  </a:lnTo>
                  <a:close/>
                  <a:moveTo>
                    <a:pt x="12700" y="10016744"/>
                  </a:moveTo>
                  <a:lnTo>
                    <a:pt x="12700" y="10004044"/>
                  </a:lnTo>
                  <a:lnTo>
                    <a:pt x="12700" y="10016744"/>
                  </a:lnTo>
                  <a:close/>
                  <a:moveTo>
                    <a:pt x="12700" y="9991344"/>
                  </a:moveTo>
                  <a:lnTo>
                    <a:pt x="12700" y="9978644"/>
                  </a:lnTo>
                  <a:lnTo>
                    <a:pt x="12700" y="9991344"/>
                  </a:lnTo>
                  <a:close/>
                  <a:moveTo>
                    <a:pt x="12700" y="9965944"/>
                  </a:moveTo>
                  <a:lnTo>
                    <a:pt x="12700" y="9953244"/>
                  </a:lnTo>
                  <a:lnTo>
                    <a:pt x="12700" y="9965944"/>
                  </a:lnTo>
                  <a:close/>
                  <a:moveTo>
                    <a:pt x="12700" y="9940544"/>
                  </a:moveTo>
                  <a:lnTo>
                    <a:pt x="12700" y="9927844"/>
                  </a:lnTo>
                  <a:lnTo>
                    <a:pt x="12700" y="9940544"/>
                  </a:lnTo>
                  <a:close/>
                  <a:moveTo>
                    <a:pt x="12700" y="9915144"/>
                  </a:moveTo>
                  <a:lnTo>
                    <a:pt x="12700" y="9902444"/>
                  </a:lnTo>
                  <a:lnTo>
                    <a:pt x="12700" y="9915144"/>
                  </a:lnTo>
                  <a:close/>
                  <a:moveTo>
                    <a:pt x="12700" y="9889744"/>
                  </a:moveTo>
                  <a:lnTo>
                    <a:pt x="12700" y="9877044"/>
                  </a:lnTo>
                  <a:lnTo>
                    <a:pt x="12700" y="9889744"/>
                  </a:lnTo>
                  <a:close/>
                  <a:moveTo>
                    <a:pt x="12700" y="9864344"/>
                  </a:moveTo>
                  <a:lnTo>
                    <a:pt x="12700" y="9851644"/>
                  </a:lnTo>
                  <a:lnTo>
                    <a:pt x="12700" y="9864344"/>
                  </a:lnTo>
                  <a:close/>
                  <a:moveTo>
                    <a:pt x="12700" y="9838944"/>
                  </a:moveTo>
                  <a:lnTo>
                    <a:pt x="12700" y="9826244"/>
                  </a:lnTo>
                  <a:lnTo>
                    <a:pt x="12700" y="9838944"/>
                  </a:lnTo>
                  <a:close/>
                  <a:moveTo>
                    <a:pt x="12700" y="9813544"/>
                  </a:moveTo>
                  <a:lnTo>
                    <a:pt x="12700" y="9800844"/>
                  </a:lnTo>
                  <a:lnTo>
                    <a:pt x="12700" y="9813544"/>
                  </a:lnTo>
                  <a:close/>
                  <a:moveTo>
                    <a:pt x="12700" y="9788144"/>
                  </a:moveTo>
                  <a:lnTo>
                    <a:pt x="12700" y="9775444"/>
                  </a:lnTo>
                  <a:lnTo>
                    <a:pt x="12700" y="9788144"/>
                  </a:lnTo>
                  <a:close/>
                  <a:moveTo>
                    <a:pt x="12700" y="9762744"/>
                  </a:moveTo>
                  <a:lnTo>
                    <a:pt x="12700" y="9750044"/>
                  </a:lnTo>
                  <a:lnTo>
                    <a:pt x="12700" y="9762744"/>
                  </a:lnTo>
                  <a:close/>
                  <a:moveTo>
                    <a:pt x="12700" y="9737344"/>
                  </a:moveTo>
                  <a:lnTo>
                    <a:pt x="12700" y="9724644"/>
                  </a:lnTo>
                  <a:lnTo>
                    <a:pt x="12700" y="9737344"/>
                  </a:lnTo>
                  <a:close/>
                  <a:moveTo>
                    <a:pt x="12700" y="9711944"/>
                  </a:moveTo>
                  <a:lnTo>
                    <a:pt x="12700" y="9699244"/>
                  </a:lnTo>
                  <a:lnTo>
                    <a:pt x="12700" y="9711944"/>
                  </a:lnTo>
                  <a:close/>
                  <a:moveTo>
                    <a:pt x="12700" y="9686544"/>
                  </a:moveTo>
                  <a:lnTo>
                    <a:pt x="12700" y="9673844"/>
                  </a:lnTo>
                  <a:lnTo>
                    <a:pt x="12700" y="9686544"/>
                  </a:lnTo>
                  <a:close/>
                  <a:moveTo>
                    <a:pt x="12700" y="9661144"/>
                  </a:moveTo>
                  <a:lnTo>
                    <a:pt x="12700" y="9648444"/>
                  </a:lnTo>
                  <a:lnTo>
                    <a:pt x="12700" y="9661144"/>
                  </a:lnTo>
                  <a:close/>
                  <a:moveTo>
                    <a:pt x="12700" y="9635744"/>
                  </a:moveTo>
                  <a:lnTo>
                    <a:pt x="12700" y="9623044"/>
                  </a:lnTo>
                  <a:lnTo>
                    <a:pt x="12700" y="9635744"/>
                  </a:lnTo>
                  <a:close/>
                  <a:moveTo>
                    <a:pt x="12700" y="9610344"/>
                  </a:moveTo>
                  <a:lnTo>
                    <a:pt x="12700" y="9597644"/>
                  </a:lnTo>
                  <a:lnTo>
                    <a:pt x="12700" y="9610344"/>
                  </a:lnTo>
                  <a:close/>
                  <a:moveTo>
                    <a:pt x="12700" y="9584944"/>
                  </a:moveTo>
                  <a:lnTo>
                    <a:pt x="12700" y="9572244"/>
                  </a:lnTo>
                  <a:lnTo>
                    <a:pt x="12700" y="9584944"/>
                  </a:lnTo>
                  <a:close/>
                  <a:moveTo>
                    <a:pt x="12700" y="9559544"/>
                  </a:moveTo>
                  <a:lnTo>
                    <a:pt x="12700" y="9546844"/>
                  </a:lnTo>
                  <a:lnTo>
                    <a:pt x="12700" y="9559544"/>
                  </a:lnTo>
                  <a:close/>
                  <a:moveTo>
                    <a:pt x="12700" y="9534144"/>
                  </a:moveTo>
                  <a:lnTo>
                    <a:pt x="12700" y="9521444"/>
                  </a:lnTo>
                  <a:lnTo>
                    <a:pt x="12700" y="9534144"/>
                  </a:lnTo>
                  <a:close/>
                  <a:moveTo>
                    <a:pt x="12700" y="9508744"/>
                  </a:moveTo>
                  <a:lnTo>
                    <a:pt x="12700" y="9496044"/>
                  </a:lnTo>
                  <a:lnTo>
                    <a:pt x="12700" y="9508744"/>
                  </a:lnTo>
                  <a:close/>
                  <a:moveTo>
                    <a:pt x="12700" y="9483344"/>
                  </a:moveTo>
                  <a:lnTo>
                    <a:pt x="12700" y="9470644"/>
                  </a:lnTo>
                  <a:lnTo>
                    <a:pt x="12700" y="9483344"/>
                  </a:lnTo>
                  <a:close/>
                  <a:moveTo>
                    <a:pt x="12700" y="9457944"/>
                  </a:moveTo>
                  <a:lnTo>
                    <a:pt x="12700" y="9445244"/>
                  </a:lnTo>
                  <a:lnTo>
                    <a:pt x="12700" y="9457944"/>
                  </a:lnTo>
                  <a:close/>
                  <a:moveTo>
                    <a:pt x="12700" y="9432544"/>
                  </a:moveTo>
                  <a:lnTo>
                    <a:pt x="12700" y="9419844"/>
                  </a:lnTo>
                  <a:lnTo>
                    <a:pt x="12700" y="9432544"/>
                  </a:lnTo>
                  <a:close/>
                  <a:moveTo>
                    <a:pt x="12700" y="9407144"/>
                  </a:moveTo>
                  <a:lnTo>
                    <a:pt x="12700" y="9394444"/>
                  </a:lnTo>
                  <a:lnTo>
                    <a:pt x="12700" y="9407144"/>
                  </a:lnTo>
                  <a:close/>
                  <a:moveTo>
                    <a:pt x="12700" y="9381744"/>
                  </a:moveTo>
                  <a:lnTo>
                    <a:pt x="12700" y="9369044"/>
                  </a:lnTo>
                  <a:lnTo>
                    <a:pt x="12700" y="9381744"/>
                  </a:lnTo>
                  <a:close/>
                  <a:moveTo>
                    <a:pt x="12700" y="9356344"/>
                  </a:moveTo>
                  <a:lnTo>
                    <a:pt x="12700" y="9343644"/>
                  </a:lnTo>
                  <a:lnTo>
                    <a:pt x="12700" y="9356344"/>
                  </a:lnTo>
                  <a:close/>
                  <a:moveTo>
                    <a:pt x="12700" y="9330944"/>
                  </a:moveTo>
                  <a:lnTo>
                    <a:pt x="12700" y="9318244"/>
                  </a:lnTo>
                  <a:lnTo>
                    <a:pt x="12700" y="9330944"/>
                  </a:lnTo>
                  <a:close/>
                  <a:moveTo>
                    <a:pt x="12700" y="9305544"/>
                  </a:moveTo>
                  <a:lnTo>
                    <a:pt x="12700" y="9292844"/>
                  </a:lnTo>
                  <a:lnTo>
                    <a:pt x="12700" y="9305544"/>
                  </a:lnTo>
                  <a:close/>
                  <a:moveTo>
                    <a:pt x="12700" y="9280144"/>
                  </a:moveTo>
                  <a:lnTo>
                    <a:pt x="12700" y="9267444"/>
                  </a:lnTo>
                  <a:lnTo>
                    <a:pt x="12700" y="9280144"/>
                  </a:lnTo>
                  <a:close/>
                  <a:moveTo>
                    <a:pt x="12700" y="9254744"/>
                  </a:moveTo>
                  <a:lnTo>
                    <a:pt x="12700" y="9242044"/>
                  </a:lnTo>
                  <a:lnTo>
                    <a:pt x="12700" y="9254744"/>
                  </a:lnTo>
                  <a:close/>
                  <a:moveTo>
                    <a:pt x="12700" y="9229344"/>
                  </a:moveTo>
                  <a:lnTo>
                    <a:pt x="12700" y="9216644"/>
                  </a:lnTo>
                  <a:lnTo>
                    <a:pt x="12700" y="9229344"/>
                  </a:lnTo>
                  <a:close/>
                  <a:moveTo>
                    <a:pt x="12700" y="9203944"/>
                  </a:moveTo>
                  <a:lnTo>
                    <a:pt x="12700" y="9191244"/>
                  </a:lnTo>
                  <a:lnTo>
                    <a:pt x="12700" y="9203944"/>
                  </a:lnTo>
                  <a:close/>
                  <a:moveTo>
                    <a:pt x="12700" y="9178544"/>
                  </a:moveTo>
                  <a:lnTo>
                    <a:pt x="12700" y="9165844"/>
                  </a:lnTo>
                  <a:lnTo>
                    <a:pt x="12700" y="9178544"/>
                  </a:lnTo>
                  <a:close/>
                  <a:moveTo>
                    <a:pt x="12700" y="9153144"/>
                  </a:moveTo>
                  <a:lnTo>
                    <a:pt x="12700" y="9140444"/>
                  </a:lnTo>
                  <a:lnTo>
                    <a:pt x="12700" y="9153144"/>
                  </a:lnTo>
                  <a:close/>
                  <a:moveTo>
                    <a:pt x="12700" y="9127744"/>
                  </a:moveTo>
                  <a:lnTo>
                    <a:pt x="12700" y="9115044"/>
                  </a:lnTo>
                  <a:lnTo>
                    <a:pt x="12700" y="9127744"/>
                  </a:lnTo>
                  <a:close/>
                  <a:moveTo>
                    <a:pt x="12700" y="9102344"/>
                  </a:moveTo>
                  <a:lnTo>
                    <a:pt x="12700" y="9089644"/>
                  </a:lnTo>
                  <a:lnTo>
                    <a:pt x="12700" y="9102344"/>
                  </a:lnTo>
                  <a:close/>
                  <a:moveTo>
                    <a:pt x="12700" y="9076944"/>
                  </a:moveTo>
                  <a:lnTo>
                    <a:pt x="12700" y="9064244"/>
                  </a:lnTo>
                  <a:lnTo>
                    <a:pt x="12700" y="9076944"/>
                  </a:lnTo>
                  <a:close/>
                  <a:moveTo>
                    <a:pt x="12700" y="9051544"/>
                  </a:moveTo>
                  <a:lnTo>
                    <a:pt x="12700" y="9038844"/>
                  </a:lnTo>
                  <a:lnTo>
                    <a:pt x="12700" y="9051544"/>
                  </a:lnTo>
                  <a:close/>
                  <a:moveTo>
                    <a:pt x="12700" y="9026144"/>
                  </a:moveTo>
                  <a:lnTo>
                    <a:pt x="12700" y="9013444"/>
                  </a:lnTo>
                  <a:lnTo>
                    <a:pt x="12700" y="9026144"/>
                  </a:lnTo>
                  <a:close/>
                  <a:moveTo>
                    <a:pt x="12700" y="9000744"/>
                  </a:moveTo>
                  <a:lnTo>
                    <a:pt x="12700" y="8988044"/>
                  </a:lnTo>
                  <a:lnTo>
                    <a:pt x="12700" y="9000744"/>
                  </a:lnTo>
                  <a:close/>
                  <a:moveTo>
                    <a:pt x="12700" y="8975344"/>
                  </a:moveTo>
                  <a:lnTo>
                    <a:pt x="12700" y="8962644"/>
                  </a:lnTo>
                  <a:lnTo>
                    <a:pt x="12700" y="8975344"/>
                  </a:lnTo>
                  <a:close/>
                  <a:moveTo>
                    <a:pt x="12700" y="8949944"/>
                  </a:moveTo>
                  <a:lnTo>
                    <a:pt x="12700" y="8937244"/>
                  </a:lnTo>
                  <a:lnTo>
                    <a:pt x="12700" y="8949944"/>
                  </a:lnTo>
                  <a:close/>
                  <a:moveTo>
                    <a:pt x="12700" y="8924544"/>
                  </a:moveTo>
                  <a:lnTo>
                    <a:pt x="12700" y="8911844"/>
                  </a:lnTo>
                  <a:lnTo>
                    <a:pt x="12700" y="8924544"/>
                  </a:lnTo>
                  <a:close/>
                  <a:moveTo>
                    <a:pt x="12700" y="8899144"/>
                  </a:moveTo>
                  <a:lnTo>
                    <a:pt x="12700" y="8886444"/>
                  </a:lnTo>
                  <a:lnTo>
                    <a:pt x="12700" y="8899144"/>
                  </a:lnTo>
                  <a:close/>
                  <a:moveTo>
                    <a:pt x="12700" y="8873744"/>
                  </a:moveTo>
                  <a:lnTo>
                    <a:pt x="12700" y="8861044"/>
                  </a:lnTo>
                  <a:lnTo>
                    <a:pt x="12700" y="8873744"/>
                  </a:lnTo>
                  <a:close/>
                  <a:moveTo>
                    <a:pt x="12700" y="8848344"/>
                  </a:moveTo>
                  <a:lnTo>
                    <a:pt x="12700" y="8835644"/>
                  </a:lnTo>
                  <a:lnTo>
                    <a:pt x="12700" y="8848344"/>
                  </a:lnTo>
                  <a:close/>
                  <a:moveTo>
                    <a:pt x="12700" y="8822944"/>
                  </a:moveTo>
                  <a:lnTo>
                    <a:pt x="12700" y="8810244"/>
                  </a:lnTo>
                  <a:lnTo>
                    <a:pt x="12700" y="8822944"/>
                  </a:lnTo>
                  <a:close/>
                  <a:moveTo>
                    <a:pt x="12700" y="8797544"/>
                  </a:moveTo>
                  <a:lnTo>
                    <a:pt x="12700" y="8784844"/>
                  </a:lnTo>
                  <a:lnTo>
                    <a:pt x="12700" y="8797544"/>
                  </a:lnTo>
                  <a:close/>
                  <a:moveTo>
                    <a:pt x="12700" y="8772144"/>
                  </a:moveTo>
                  <a:lnTo>
                    <a:pt x="12700" y="8759444"/>
                  </a:lnTo>
                  <a:lnTo>
                    <a:pt x="12700" y="8772144"/>
                  </a:lnTo>
                  <a:close/>
                  <a:moveTo>
                    <a:pt x="12700" y="8746744"/>
                  </a:moveTo>
                  <a:lnTo>
                    <a:pt x="12700" y="8734044"/>
                  </a:lnTo>
                  <a:lnTo>
                    <a:pt x="12700" y="8746744"/>
                  </a:lnTo>
                  <a:close/>
                  <a:moveTo>
                    <a:pt x="12700" y="8721344"/>
                  </a:moveTo>
                  <a:lnTo>
                    <a:pt x="12700" y="8708644"/>
                  </a:lnTo>
                  <a:lnTo>
                    <a:pt x="12700" y="8721344"/>
                  </a:lnTo>
                  <a:close/>
                  <a:moveTo>
                    <a:pt x="12700" y="8695944"/>
                  </a:moveTo>
                  <a:lnTo>
                    <a:pt x="12700" y="8683244"/>
                  </a:lnTo>
                  <a:lnTo>
                    <a:pt x="12700" y="8695944"/>
                  </a:lnTo>
                  <a:close/>
                  <a:moveTo>
                    <a:pt x="12700" y="8670544"/>
                  </a:moveTo>
                  <a:lnTo>
                    <a:pt x="12700" y="8657844"/>
                  </a:lnTo>
                  <a:lnTo>
                    <a:pt x="12700" y="8670544"/>
                  </a:lnTo>
                  <a:close/>
                  <a:moveTo>
                    <a:pt x="12700" y="8645144"/>
                  </a:moveTo>
                  <a:lnTo>
                    <a:pt x="12700" y="8632444"/>
                  </a:lnTo>
                  <a:lnTo>
                    <a:pt x="12700" y="8645144"/>
                  </a:lnTo>
                  <a:close/>
                  <a:moveTo>
                    <a:pt x="12700" y="8619744"/>
                  </a:moveTo>
                  <a:lnTo>
                    <a:pt x="12700" y="8607044"/>
                  </a:lnTo>
                  <a:lnTo>
                    <a:pt x="12700" y="8619744"/>
                  </a:lnTo>
                  <a:close/>
                  <a:moveTo>
                    <a:pt x="12700" y="8594344"/>
                  </a:moveTo>
                  <a:lnTo>
                    <a:pt x="12700" y="8581644"/>
                  </a:lnTo>
                  <a:lnTo>
                    <a:pt x="12700" y="8594344"/>
                  </a:lnTo>
                  <a:close/>
                  <a:moveTo>
                    <a:pt x="12700" y="8568944"/>
                  </a:moveTo>
                  <a:lnTo>
                    <a:pt x="12700" y="8556244"/>
                  </a:lnTo>
                  <a:lnTo>
                    <a:pt x="12700" y="8568944"/>
                  </a:lnTo>
                  <a:close/>
                  <a:moveTo>
                    <a:pt x="12700" y="8543544"/>
                  </a:moveTo>
                  <a:lnTo>
                    <a:pt x="12700" y="8530844"/>
                  </a:lnTo>
                  <a:lnTo>
                    <a:pt x="12700" y="8543544"/>
                  </a:lnTo>
                  <a:close/>
                  <a:moveTo>
                    <a:pt x="12700" y="8518144"/>
                  </a:moveTo>
                  <a:lnTo>
                    <a:pt x="12700" y="8505444"/>
                  </a:lnTo>
                  <a:lnTo>
                    <a:pt x="12700" y="8518144"/>
                  </a:lnTo>
                  <a:close/>
                  <a:moveTo>
                    <a:pt x="12700" y="8492744"/>
                  </a:moveTo>
                  <a:lnTo>
                    <a:pt x="12700" y="8480044"/>
                  </a:lnTo>
                  <a:lnTo>
                    <a:pt x="12700" y="8492744"/>
                  </a:lnTo>
                  <a:close/>
                  <a:moveTo>
                    <a:pt x="12700" y="8467344"/>
                  </a:moveTo>
                  <a:lnTo>
                    <a:pt x="12700" y="8454644"/>
                  </a:lnTo>
                  <a:lnTo>
                    <a:pt x="12700" y="8467344"/>
                  </a:lnTo>
                  <a:close/>
                  <a:moveTo>
                    <a:pt x="12700" y="8441944"/>
                  </a:moveTo>
                  <a:lnTo>
                    <a:pt x="12700" y="8429244"/>
                  </a:lnTo>
                  <a:lnTo>
                    <a:pt x="12700" y="8441944"/>
                  </a:lnTo>
                  <a:close/>
                  <a:moveTo>
                    <a:pt x="12700" y="8416544"/>
                  </a:moveTo>
                  <a:lnTo>
                    <a:pt x="12700" y="8403844"/>
                  </a:lnTo>
                  <a:lnTo>
                    <a:pt x="12700" y="8416544"/>
                  </a:lnTo>
                  <a:close/>
                  <a:moveTo>
                    <a:pt x="12700" y="8391144"/>
                  </a:moveTo>
                  <a:lnTo>
                    <a:pt x="12700" y="8378444"/>
                  </a:lnTo>
                  <a:lnTo>
                    <a:pt x="12700" y="8391144"/>
                  </a:lnTo>
                  <a:close/>
                  <a:moveTo>
                    <a:pt x="12700" y="8365744"/>
                  </a:moveTo>
                  <a:lnTo>
                    <a:pt x="12700" y="8353044"/>
                  </a:lnTo>
                  <a:lnTo>
                    <a:pt x="12700" y="8365744"/>
                  </a:lnTo>
                  <a:close/>
                  <a:moveTo>
                    <a:pt x="12700" y="8340344"/>
                  </a:moveTo>
                  <a:lnTo>
                    <a:pt x="12700" y="8327644"/>
                  </a:lnTo>
                  <a:lnTo>
                    <a:pt x="12700" y="8340344"/>
                  </a:lnTo>
                  <a:close/>
                  <a:moveTo>
                    <a:pt x="12700" y="8314944"/>
                  </a:moveTo>
                  <a:lnTo>
                    <a:pt x="12700" y="8302244"/>
                  </a:lnTo>
                  <a:lnTo>
                    <a:pt x="12700" y="8314944"/>
                  </a:lnTo>
                  <a:close/>
                  <a:moveTo>
                    <a:pt x="12700" y="8289544"/>
                  </a:moveTo>
                  <a:lnTo>
                    <a:pt x="12700" y="8276844"/>
                  </a:lnTo>
                  <a:lnTo>
                    <a:pt x="12700" y="8289544"/>
                  </a:lnTo>
                  <a:close/>
                  <a:moveTo>
                    <a:pt x="12700" y="8264144"/>
                  </a:moveTo>
                  <a:lnTo>
                    <a:pt x="12700" y="8251444"/>
                  </a:lnTo>
                  <a:lnTo>
                    <a:pt x="12700" y="8264144"/>
                  </a:lnTo>
                  <a:close/>
                  <a:moveTo>
                    <a:pt x="12700" y="8238744"/>
                  </a:moveTo>
                  <a:lnTo>
                    <a:pt x="12700" y="8226044"/>
                  </a:lnTo>
                  <a:lnTo>
                    <a:pt x="12700" y="8238744"/>
                  </a:lnTo>
                  <a:close/>
                  <a:moveTo>
                    <a:pt x="12700" y="8213344"/>
                  </a:moveTo>
                  <a:lnTo>
                    <a:pt x="12700" y="8200644"/>
                  </a:lnTo>
                  <a:lnTo>
                    <a:pt x="12700" y="8213344"/>
                  </a:lnTo>
                  <a:close/>
                  <a:moveTo>
                    <a:pt x="12700" y="8187944"/>
                  </a:moveTo>
                  <a:lnTo>
                    <a:pt x="12700" y="8175244"/>
                  </a:lnTo>
                  <a:lnTo>
                    <a:pt x="12700" y="8187944"/>
                  </a:lnTo>
                  <a:close/>
                  <a:moveTo>
                    <a:pt x="12700" y="8162544"/>
                  </a:moveTo>
                  <a:lnTo>
                    <a:pt x="12700" y="8149844"/>
                  </a:lnTo>
                  <a:lnTo>
                    <a:pt x="12700" y="8162544"/>
                  </a:lnTo>
                  <a:close/>
                  <a:moveTo>
                    <a:pt x="12700" y="8137144"/>
                  </a:moveTo>
                  <a:lnTo>
                    <a:pt x="12700" y="8124444"/>
                  </a:lnTo>
                  <a:lnTo>
                    <a:pt x="12700" y="8137144"/>
                  </a:lnTo>
                  <a:close/>
                  <a:moveTo>
                    <a:pt x="12700" y="8111744"/>
                  </a:moveTo>
                  <a:lnTo>
                    <a:pt x="12700" y="8099044"/>
                  </a:lnTo>
                  <a:lnTo>
                    <a:pt x="12700" y="8111744"/>
                  </a:lnTo>
                  <a:close/>
                  <a:moveTo>
                    <a:pt x="12700" y="8086344"/>
                  </a:moveTo>
                  <a:lnTo>
                    <a:pt x="12700" y="8073644"/>
                  </a:lnTo>
                  <a:lnTo>
                    <a:pt x="12700" y="8086344"/>
                  </a:lnTo>
                  <a:close/>
                  <a:moveTo>
                    <a:pt x="12700" y="8060944"/>
                  </a:moveTo>
                  <a:lnTo>
                    <a:pt x="12700" y="8048244"/>
                  </a:lnTo>
                  <a:lnTo>
                    <a:pt x="12700" y="8060944"/>
                  </a:lnTo>
                  <a:close/>
                  <a:moveTo>
                    <a:pt x="12700" y="8035544"/>
                  </a:moveTo>
                  <a:lnTo>
                    <a:pt x="12700" y="8022844"/>
                  </a:lnTo>
                  <a:lnTo>
                    <a:pt x="12700" y="8035544"/>
                  </a:lnTo>
                  <a:close/>
                  <a:moveTo>
                    <a:pt x="12700" y="8010144"/>
                  </a:moveTo>
                  <a:lnTo>
                    <a:pt x="12700" y="7997444"/>
                  </a:lnTo>
                  <a:lnTo>
                    <a:pt x="12700" y="8010144"/>
                  </a:lnTo>
                  <a:close/>
                  <a:moveTo>
                    <a:pt x="12700" y="7984744"/>
                  </a:moveTo>
                  <a:lnTo>
                    <a:pt x="12700" y="7972044"/>
                  </a:lnTo>
                  <a:lnTo>
                    <a:pt x="12700" y="7984744"/>
                  </a:lnTo>
                  <a:close/>
                  <a:moveTo>
                    <a:pt x="12700" y="7959344"/>
                  </a:moveTo>
                  <a:lnTo>
                    <a:pt x="12700" y="7946644"/>
                  </a:lnTo>
                  <a:lnTo>
                    <a:pt x="12700" y="7959344"/>
                  </a:lnTo>
                  <a:close/>
                  <a:moveTo>
                    <a:pt x="12700" y="7933944"/>
                  </a:moveTo>
                  <a:lnTo>
                    <a:pt x="12700" y="7921244"/>
                  </a:lnTo>
                  <a:lnTo>
                    <a:pt x="12700" y="7933944"/>
                  </a:lnTo>
                  <a:close/>
                  <a:moveTo>
                    <a:pt x="12700" y="7908544"/>
                  </a:moveTo>
                  <a:lnTo>
                    <a:pt x="12700" y="7895844"/>
                  </a:lnTo>
                  <a:lnTo>
                    <a:pt x="12700" y="7908544"/>
                  </a:lnTo>
                  <a:close/>
                  <a:moveTo>
                    <a:pt x="12700" y="7883144"/>
                  </a:moveTo>
                  <a:lnTo>
                    <a:pt x="12700" y="7870444"/>
                  </a:lnTo>
                  <a:lnTo>
                    <a:pt x="12700" y="7883144"/>
                  </a:lnTo>
                  <a:close/>
                  <a:moveTo>
                    <a:pt x="12700" y="7857744"/>
                  </a:moveTo>
                  <a:lnTo>
                    <a:pt x="12700" y="7845044"/>
                  </a:lnTo>
                  <a:lnTo>
                    <a:pt x="12700" y="7857744"/>
                  </a:lnTo>
                  <a:close/>
                  <a:moveTo>
                    <a:pt x="12700" y="7832344"/>
                  </a:moveTo>
                  <a:lnTo>
                    <a:pt x="12700" y="7819644"/>
                  </a:lnTo>
                  <a:lnTo>
                    <a:pt x="12700" y="7832344"/>
                  </a:lnTo>
                  <a:close/>
                  <a:moveTo>
                    <a:pt x="12700" y="7806944"/>
                  </a:moveTo>
                  <a:lnTo>
                    <a:pt x="12700" y="7794244"/>
                  </a:lnTo>
                  <a:lnTo>
                    <a:pt x="12700" y="7806944"/>
                  </a:lnTo>
                  <a:close/>
                  <a:moveTo>
                    <a:pt x="12700" y="7781544"/>
                  </a:moveTo>
                  <a:lnTo>
                    <a:pt x="12700" y="7768844"/>
                  </a:lnTo>
                  <a:lnTo>
                    <a:pt x="12700" y="7781544"/>
                  </a:lnTo>
                  <a:close/>
                  <a:moveTo>
                    <a:pt x="12700" y="7756144"/>
                  </a:moveTo>
                  <a:lnTo>
                    <a:pt x="12700" y="7743444"/>
                  </a:lnTo>
                  <a:lnTo>
                    <a:pt x="12700" y="7756144"/>
                  </a:lnTo>
                  <a:close/>
                  <a:moveTo>
                    <a:pt x="12700" y="7730744"/>
                  </a:moveTo>
                  <a:lnTo>
                    <a:pt x="12700" y="7718044"/>
                  </a:lnTo>
                  <a:lnTo>
                    <a:pt x="12700" y="7730744"/>
                  </a:lnTo>
                  <a:close/>
                  <a:moveTo>
                    <a:pt x="12700" y="7705344"/>
                  </a:moveTo>
                  <a:lnTo>
                    <a:pt x="12700" y="7692644"/>
                  </a:lnTo>
                  <a:lnTo>
                    <a:pt x="12700" y="7705344"/>
                  </a:lnTo>
                  <a:close/>
                  <a:moveTo>
                    <a:pt x="12700" y="7679944"/>
                  </a:moveTo>
                  <a:lnTo>
                    <a:pt x="12700" y="7667244"/>
                  </a:lnTo>
                  <a:lnTo>
                    <a:pt x="12700" y="7679944"/>
                  </a:lnTo>
                  <a:close/>
                  <a:moveTo>
                    <a:pt x="12700" y="7654544"/>
                  </a:moveTo>
                  <a:lnTo>
                    <a:pt x="12700" y="7641844"/>
                  </a:lnTo>
                  <a:lnTo>
                    <a:pt x="12700" y="7654544"/>
                  </a:lnTo>
                  <a:close/>
                  <a:moveTo>
                    <a:pt x="12700" y="7629144"/>
                  </a:moveTo>
                  <a:lnTo>
                    <a:pt x="12700" y="7616444"/>
                  </a:lnTo>
                  <a:lnTo>
                    <a:pt x="12700" y="7629144"/>
                  </a:lnTo>
                  <a:close/>
                  <a:moveTo>
                    <a:pt x="12700" y="7603744"/>
                  </a:moveTo>
                  <a:lnTo>
                    <a:pt x="12700" y="7591044"/>
                  </a:lnTo>
                  <a:lnTo>
                    <a:pt x="12700" y="7603744"/>
                  </a:lnTo>
                  <a:close/>
                  <a:moveTo>
                    <a:pt x="12700" y="7578344"/>
                  </a:moveTo>
                  <a:lnTo>
                    <a:pt x="12700" y="7565644"/>
                  </a:lnTo>
                  <a:lnTo>
                    <a:pt x="12700" y="7578344"/>
                  </a:lnTo>
                  <a:close/>
                  <a:moveTo>
                    <a:pt x="12700" y="7552944"/>
                  </a:moveTo>
                  <a:lnTo>
                    <a:pt x="12700" y="7540244"/>
                  </a:lnTo>
                  <a:lnTo>
                    <a:pt x="12700" y="7552944"/>
                  </a:lnTo>
                  <a:close/>
                  <a:moveTo>
                    <a:pt x="12700" y="7527544"/>
                  </a:moveTo>
                  <a:lnTo>
                    <a:pt x="12700" y="7514844"/>
                  </a:lnTo>
                  <a:lnTo>
                    <a:pt x="12700" y="7527544"/>
                  </a:lnTo>
                  <a:close/>
                  <a:moveTo>
                    <a:pt x="12700" y="7502144"/>
                  </a:moveTo>
                  <a:lnTo>
                    <a:pt x="12700" y="7489444"/>
                  </a:lnTo>
                  <a:lnTo>
                    <a:pt x="12700" y="7502144"/>
                  </a:lnTo>
                  <a:close/>
                  <a:moveTo>
                    <a:pt x="12700" y="7476744"/>
                  </a:moveTo>
                  <a:lnTo>
                    <a:pt x="12700" y="7464044"/>
                  </a:lnTo>
                  <a:lnTo>
                    <a:pt x="12700" y="7476744"/>
                  </a:lnTo>
                  <a:close/>
                  <a:moveTo>
                    <a:pt x="12700" y="7451344"/>
                  </a:moveTo>
                  <a:lnTo>
                    <a:pt x="12700" y="7438644"/>
                  </a:lnTo>
                  <a:lnTo>
                    <a:pt x="12700" y="7451344"/>
                  </a:lnTo>
                  <a:close/>
                  <a:moveTo>
                    <a:pt x="12700" y="7425944"/>
                  </a:moveTo>
                  <a:lnTo>
                    <a:pt x="12700" y="7413244"/>
                  </a:lnTo>
                  <a:lnTo>
                    <a:pt x="12700" y="7425944"/>
                  </a:lnTo>
                  <a:close/>
                  <a:moveTo>
                    <a:pt x="12700" y="7400544"/>
                  </a:moveTo>
                  <a:lnTo>
                    <a:pt x="12700" y="7387844"/>
                  </a:lnTo>
                  <a:lnTo>
                    <a:pt x="12700" y="7400544"/>
                  </a:lnTo>
                  <a:close/>
                  <a:moveTo>
                    <a:pt x="12700" y="7375144"/>
                  </a:moveTo>
                  <a:lnTo>
                    <a:pt x="12700" y="7362444"/>
                  </a:lnTo>
                  <a:lnTo>
                    <a:pt x="12700" y="7375144"/>
                  </a:lnTo>
                  <a:close/>
                  <a:moveTo>
                    <a:pt x="12700" y="7349744"/>
                  </a:moveTo>
                  <a:lnTo>
                    <a:pt x="12700" y="7337044"/>
                  </a:lnTo>
                  <a:lnTo>
                    <a:pt x="12700" y="7349744"/>
                  </a:lnTo>
                  <a:close/>
                  <a:moveTo>
                    <a:pt x="12700" y="7324344"/>
                  </a:moveTo>
                  <a:lnTo>
                    <a:pt x="12700" y="7311644"/>
                  </a:lnTo>
                  <a:lnTo>
                    <a:pt x="12700" y="7324344"/>
                  </a:lnTo>
                  <a:close/>
                  <a:moveTo>
                    <a:pt x="12700" y="7298944"/>
                  </a:moveTo>
                  <a:lnTo>
                    <a:pt x="12700" y="7286244"/>
                  </a:lnTo>
                  <a:lnTo>
                    <a:pt x="12700" y="7298944"/>
                  </a:lnTo>
                  <a:close/>
                  <a:moveTo>
                    <a:pt x="12700" y="7273544"/>
                  </a:moveTo>
                  <a:lnTo>
                    <a:pt x="12700" y="7260844"/>
                  </a:lnTo>
                  <a:lnTo>
                    <a:pt x="12700" y="7273544"/>
                  </a:lnTo>
                  <a:close/>
                  <a:moveTo>
                    <a:pt x="12700" y="7248144"/>
                  </a:moveTo>
                  <a:lnTo>
                    <a:pt x="12700" y="7235444"/>
                  </a:lnTo>
                  <a:lnTo>
                    <a:pt x="12700" y="7248144"/>
                  </a:lnTo>
                  <a:close/>
                  <a:moveTo>
                    <a:pt x="12700" y="7222744"/>
                  </a:moveTo>
                  <a:lnTo>
                    <a:pt x="12700" y="7210044"/>
                  </a:lnTo>
                  <a:lnTo>
                    <a:pt x="12700" y="7222744"/>
                  </a:lnTo>
                  <a:close/>
                  <a:moveTo>
                    <a:pt x="12700" y="7197344"/>
                  </a:moveTo>
                  <a:lnTo>
                    <a:pt x="12700" y="7184644"/>
                  </a:lnTo>
                  <a:lnTo>
                    <a:pt x="12700" y="7197344"/>
                  </a:lnTo>
                  <a:close/>
                  <a:moveTo>
                    <a:pt x="12700" y="7171944"/>
                  </a:moveTo>
                  <a:lnTo>
                    <a:pt x="12700" y="7159244"/>
                  </a:lnTo>
                  <a:lnTo>
                    <a:pt x="12700" y="7171944"/>
                  </a:lnTo>
                  <a:close/>
                  <a:moveTo>
                    <a:pt x="12700" y="7146544"/>
                  </a:moveTo>
                  <a:lnTo>
                    <a:pt x="12700" y="7133844"/>
                  </a:lnTo>
                  <a:lnTo>
                    <a:pt x="12700" y="7146544"/>
                  </a:lnTo>
                  <a:close/>
                  <a:moveTo>
                    <a:pt x="12700" y="7121144"/>
                  </a:moveTo>
                  <a:lnTo>
                    <a:pt x="12700" y="7108444"/>
                  </a:lnTo>
                  <a:lnTo>
                    <a:pt x="12700" y="7121144"/>
                  </a:lnTo>
                  <a:close/>
                  <a:moveTo>
                    <a:pt x="12700" y="7095744"/>
                  </a:moveTo>
                  <a:lnTo>
                    <a:pt x="12700" y="7083044"/>
                  </a:lnTo>
                  <a:lnTo>
                    <a:pt x="12700" y="7095744"/>
                  </a:lnTo>
                  <a:close/>
                  <a:moveTo>
                    <a:pt x="12700" y="7070344"/>
                  </a:moveTo>
                  <a:lnTo>
                    <a:pt x="12700" y="7057644"/>
                  </a:lnTo>
                  <a:lnTo>
                    <a:pt x="12700" y="7070344"/>
                  </a:lnTo>
                  <a:close/>
                  <a:moveTo>
                    <a:pt x="12700" y="7044944"/>
                  </a:moveTo>
                  <a:lnTo>
                    <a:pt x="12700" y="7032244"/>
                  </a:lnTo>
                  <a:lnTo>
                    <a:pt x="12700" y="7044944"/>
                  </a:lnTo>
                  <a:close/>
                  <a:moveTo>
                    <a:pt x="12700" y="7019544"/>
                  </a:moveTo>
                  <a:lnTo>
                    <a:pt x="12700" y="7006844"/>
                  </a:lnTo>
                  <a:lnTo>
                    <a:pt x="12700" y="7019544"/>
                  </a:lnTo>
                  <a:close/>
                  <a:moveTo>
                    <a:pt x="12700" y="6994144"/>
                  </a:moveTo>
                  <a:lnTo>
                    <a:pt x="12700" y="6981444"/>
                  </a:lnTo>
                  <a:lnTo>
                    <a:pt x="12700" y="6994144"/>
                  </a:lnTo>
                  <a:close/>
                  <a:moveTo>
                    <a:pt x="12700" y="6968744"/>
                  </a:moveTo>
                  <a:lnTo>
                    <a:pt x="12700" y="6956044"/>
                  </a:lnTo>
                  <a:lnTo>
                    <a:pt x="12700" y="6968744"/>
                  </a:lnTo>
                  <a:close/>
                  <a:moveTo>
                    <a:pt x="12700" y="6943344"/>
                  </a:moveTo>
                  <a:lnTo>
                    <a:pt x="12700" y="6930644"/>
                  </a:lnTo>
                  <a:lnTo>
                    <a:pt x="12700" y="6943344"/>
                  </a:lnTo>
                  <a:close/>
                  <a:moveTo>
                    <a:pt x="12700" y="6917944"/>
                  </a:moveTo>
                  <a:lnTo>
                    <a:pt x="12700" y="6905244"/>
                  </a:lnTo>
                  <a:lnTo>
                    <a:pt x="12700" y="6917944"/>
                  </a:lnTo>
                  <a:close/>
                  <a:moveTo>
                    <a:pt x="12700" y="6892544"/>
                  </a:moveTo>
                  <a:lnTo>
                    <a:pt x="12700" y="6879844"/>
                  </a:lnTo>
                  <a:lnTo>
                    <a:pt x="12700" y="6892544"/>
                  </a:lnTo>
                  <a:close/>
                  <a:moveTo>
                    <a:pt x="12700" y="6867144"/>
                  </a:moveTo>
                  <a:lnTo>
                    <a:pt x="12700" y="6854444"/>
                  </a:lnTo>
                  <a:lnTo>
                    <a:pt x="12700" y="6867144"/>
                  </a:lnTo>
                  <a:close/>
                  <a:moveTo>
                    <a:pt x="12700" y="6841744"/>
                  </a:moveTo>
                  <a:lnTo>
                    <a:pt x="12700" y="6829044"/>
                  </a:lnTo>
                  <a:lnTo>
                    <a:pt x="12700" y="6841744"/>
                  </a:lnTo>
                  <a:close/>
                  <a:moveTo>
                    <a:pt x="12700" y="6816344"/>
                  </a:moveTo>
                  <a:lnTo>
                    <a:pt x="12700" y="6803644"/>
                  </a:lnTo>
                  <a:lnTo>
                    <a:pt x="12700" y="6816344"/>
                  </a:lnTo>
                  <a:close/>
                  <a:moveTo>
                    <a:pt x="12700" y="6790944"/>
                  </a:moveTo>
                  <a:lnTo>
                    <a:pt x="12700" y="6778244"/>
                  </a:lnTo>
                  <a:lnTo>
                    <a:pt x="12700" y="6790944"/>
                  </a:lnTo>
                  <a:close/>
                  <a:moveTo>
                    <a:pt x="12700" y="6765544"/>
                  </a:moveTo>
                  <a:lnTo>
                    <a:pt x="12700" y="6752844"/>
                  </a:lnTo>
                  <a:lnTo>
                    <a:pt x="12700" y="6765544"/>
                  </a:lnTo>
                  <a:close/>
                  <a:moveTo>
                    <a:pt x="12700" y="6740144"/>
                  </a:moveTo>
                  <a:lnTo>
                    <a:pt x="12700" y="6727444"/>
                  </a:lnTo>
                  <a:lnTo>
                    <a:pt x="12700" y="6740144"/>
                  </a:lnTo>
                  <a:close/>
                  <a:moveTo>
                    <a:pt x="12700" y="6714744"/>
                  </a:moveTo>
                  <a:lnTo>
                    <a:pt x="12700" y="6702044"/>
                  </a:lnTo>
                  <a:lnTo>
                    <a:pt x="12700" y="6714744"/>
                  </a:lnTo>
                  <a:close/>
                  <a:moveTo>
                    <a:pt x="12700" y="6689344"/>
                  </a:moveTo>
                  <a:lnTo>
                    <a:pt x="12700" y="6676644"/>
                  </a:lnTo>
                  <a:lnTo>
                    <a:pt x="12700" y="6689344"/>
                  </a:lnTo>
                  <a:close/>
                  <a:moveTo>
                    <a:pt x="12700" y="6663944"/>
                  </a:moveTo>
                  <a:lnTo>
                    <a:pt x="12700" y="6651244"/>
                  </a:lnTo>
                  <a:lnTo>
                    <a:pt x="12700" y="6663944"/>
                  </a:lnTo>
                  <a:close/>
                  <a:moveTo>
                    <a:pt x="12700" y="6638544"/>
                  </a:moveTo>
                  <a:lnTo>
                    <a:pt x="12700" y="6625844"/>
                  </a:lnTo>
                  <a:lnTo>
                    <a:pt x="12700" y="6638544"/>
                  </a:lnTo>
                  <a:close/>
                  <a:moveTo>
                    <a:pt x="12700" y="6613144"/>
                  </a:moveTo>
                  <a:lnTo>
                    <a:pt x="12700" y="6600444"/>
                  </a:lnTo>
                  <a:lnTo>
                    <a:pt x="12700" y="6613144"/>
                  </a:lnTo>
                  <a:close/>
                  <a:moveTo>
                    <a:pt x="12700" y="6587744"/>
                  </a:moveTo>
                  <a:lnTo>
                    <a:pt x="12700" y="6575044"/>
                  </a:lnTo>
                  <a:lnTo>
                    <a:pt x="12700" y="6587744"/>
                  </a:lnTo>
                  <a:close/>
                  <a:moveTo>
                    <a:pt x="12700" y="6562344"/>
                  </a:moveTo>
                  <a:lnTo>
                    <a:pt x="12700" y="6549644"/>
                  </a:lnTo>
                  <a:lnTo>
                    <a:pt x="12700" y="6562344"/>
                  </a:lnTo>
                  <a:close/>
                  <a:moveTo>
                    <a:pt x="12700" y="6536944"/>
                  </a:moveTo>
                  <a:lnTo>
                    <a:pt x="12700" y="6524244"/>
                  </a:lnTo>
                  <a:lnTo>
                    <a:pt x="12700" y="6536944"/>
                  </a:lnTo>
                  <a:close/>
                  <a:moveTo>
                    <a:pt x="12700" y="6511544"/>
                  </a:moveTo>
                  <a:lnTo>
                    <a:pt x="12700" y="6498844"/>
                  </a:lnTo>
                  <a:lnTo>
                    <a:pt x="12700" y="6511544"/>
                  </a:lnTo>
                  <a:close/>
                  <a:moveTo>
                    <a:pt x="12700" y="6486144"/>
                  </a:moveTo>
                  <a:lnTo>
                    <a:pt x="12700" y="6473444"/>
                  </a:lnTo>
                  <a:lnTo>
                    <a:pt x="12700" y="6486144"/>
                  </a:lnTo>
                  <a:close/>
                  <a:moveTo>
                    <a:pt x="12700" y="6460744"/>
                  </a:moveTo>
                  <a:lnTo>
                    <a:pt x="12700" y="6448044"/>
                  </a:lnTo>
                  <a:lnTo>
                    <a:pt x="12700" y="6460744"/>
                  </a:lnTo>
                  <a:close/>
                  <a:moveTo>
                    <a:pt x="12700" y="6435344"/>
                  </a:moveTo>
                  <a:lnTo>
                    <a:pt x="12700" y="6422644"/>
                  </a:lnTo>
                  <a:lnTo>
                    <a:pt x="12700" y="6435344"/>
                  </a:lnTo>
                  <a:close/>
                  <a:moveTo>
                    <a:pt x="12700" y="6409944"/>
                  </a:moveTo>
                  <a:lnTo>
                    <a:pt x="12700" y="6397244"/>
                  </a:lnTo>
                  <a:lnTo>
                    <a:pt x="12700" y="6409944"/>
                  </a:lnTo>
                  <a:close/>
                  <a:moveTo>
                    <a:pt x="12700" y="6384544"/>
                  </a:moveTo>
                  <a:lnTo>
                    <a:pt x="12700" y="6371844"/>
                  </a:lnTo>
                  <a:lnTo>
                    <a:pt x="12700" y="6384544"/>
                  </a:lnTo>
                  <a:close/>
                  <a:moveTo>
                    <a:pt x="12700" y="6359144"/>
                  </a:moveTo>
                  <a:lnTo>
                    <a:pt x="12700" y="6346444"/>
                  </a:lnTo>
                  <a:lnTo>
                    <a:pt x="12700" y="6359144"/>
                  </a:lnTo>
                  <a:close/>
                  <a:moveTo>
                    <a:pt x="12700" y="6333744"/>
                  </a:moveTo>
                  <a:lnTo>
                    <a:pt x="12700" y="6321044"/>
                  </a:lnTo>
                  <a:lnTo>
                    <a:pt x="12700" y="6333744"/>
                  </a:lnTo>
                  <a:close/>
                  <a:moveTo>
                    <a:pt x="12700" y="6308344"/>
                  </a:moveTo>
                  <a:lnTo>
                    <a:pt x="12700" y="6295644"/>
                  </a:lnTo>
                  <a:lnTo>
                    <a:pt x="12700" y="6308344"/>
                  </a:lnTo>
                  <a:close/>
                  <a:moveTo>
                    <a:pt x="12700" y="6282944"/>
                  </a:moveTo>
                  <a:lnTo>
                    <a:pt x="12700" y="6270244"/>
                  </a:lnTo>
                  <a:lnTo>
                    <a:pt x="12700" y="6282944"/>
                  </a:lnTo>
                  <a:close/>
                  <a:moveTo>
                    <a:pt x="12700" y="6257544"/>
                  </a:moveTo>
                  <a:lnTo>
                    <a:pt x="12700" y="6244844"/>
                  </a:lnTo>
                  <a:lnTo>
                    <a:pt x="12700" y="6257544"/>
                  </a:lnTo>
                  <a:close/>
                  <a:moveTo>
                    <a:pt x="12700" y="6232144"/>
                  </a:moveTo>
                  <a:lnTo>
                    <a:pt x="12700" y="6219444"/>
                  </a:lnTo>
                  <a:lnTo>
                    <a:pt x="12700" y="6232144"/>
                  </a:lnTo>
                  <a:close/>
                  <a:moveTo>
                    <a:pt x="12700" y="6206744"/>
                  </a:moveTo>
                  <a:lnTo>
                    <a:pt x="12700" y="6194044"/>
                  </a:lnTo>
                  <a:lnTo>
                    <a:pt x="12700" y="6206744"/>
                  </a:lnTo>
                  <a:close/>
                  <a:moveTo>
                    <a:pt x="12700" y="6181344"/>
                  </a:moveTo>
                  <a:lnTo>
                    <a:pt x="12700" y="6168644"/>
                  </a:lnTo>
                  <a:lnTo>
                    <a:pt x="12700" y="6181344"/>
                  </a:lnTo>
                  <a:close/>
                  <a:moveTo>
                    <a:pt x="12700" y="6155944"/>
                  </a:moveTo>
                  <a:lnTo>
                    <a:pt x="12700" y="6143244"/>
                  </a:lnTo>
                  <a:lnTo>
                    <a:pt x="12700" y="6155944"/>
                  </a:lnTo>
                  <a:close/>
                  <a:moveTo>
                    <a:pt x="12700" y="6130544"/>
                  </a:moveTo>
                  <a:lnTo>
                    <a:pt x="12700" y="6117844"/>
                  </a:lnTo>
                  <a:lnTo>
                    <a:pt x="12700" y="6130544"/>
                  </a:lnTo>
                  <a:close/>
                  <a:moveTo>
                    <a:pt x="12700" y="6105144"/>
                  </a:moveTo>
                  <a:lnTo>
                    <a:pt x="12700" y="6092444"/>
                  </a:lnTo>
                  <a:lnTo>
                    <a:pt x="12700" y="6105144"/>
                  </a:lnTo>
                  <a:close/>
                  <a:moveTo>
                    <a:pt x="12700" y="6079744"/>
                  </a:moveTo>
                  <a:lnTo>
                    <a:pt x="12700" y="6067044"/>
                  </a:lnTo>
                  <a:lnTo>
                    <a:pt x="12700" y="6079744"/>
                  </a:lnTo>
                  <a:close/>
                  <a:moveTo>
                    <a:pt x="12700" y="6054344"/>
                  </a:moveTo>
                  <a:lnTo>
                    <a:pt x="12700" y="6041644"/>
                  </a:lnTo>
                  <a:lnTo>
                    <a:pt x="12700" y="6054344"/>
                  </a:lnTo>
                  <a:close/>
                  <a:moveTo>
                    <a:pt x="12700" y="6028944"/>
                  </a:moveTo>
                  <a:lnTo>
                    <a:pt x="12700" y="6016244"/>
                  </a:lnTo>
                  <a:lnTo>
                    <a:pt x="12700" y="6028944"/>
                  </a:lnTo>
                  <a:close/>
                  <a:moveTo>
                    <a:pt x="12700" y="6003544"/>
                  </a:moveTo>
                  <a:lnTo>
                    <a:pt x="12700" y="5990844"/>
                  </a:lnTo>
                  <a:lnTo>
                    <a:pt x="12700" y="6003544"/>
                  </a:lnTo>
                  <a:close/>
                  <a:moveTo>
                    <a:pt x="12700" y="5978144"/>
                  </a:moveTo>
                  <a:lnTo>
                    <a:pt x="12700" y="5965444"/>
                  </a:lnTo>
                  <a:lnTo>
                    <a:pt x="12700" y="5978144"/>
                  </a:lnTo>
                  <a:close/>
                  <a:moveTo>
                    <a:pt x="12700" y="5952744"/>
                  </a:moveTo>
                  <a:lnTo>
                    <a:pt x="12700" y="5940044"/>
                  </a:lnTo>
                  <a:lnTo>
                    <a:pt x="12700" y="5952744"/>
                  </a:lnTo>
                  <a:close/>
                  <a:moveTo>
                    <a:pt x="12700" y="5927344"/>
                  </a:moveTo>
                  <a:lnTo>
                    <a:pt x="12700" y="5914644"/>
                  </a:lnTo>
                  <a:lnTo>
                    <a:pt x="12700" y="5927344"/>
                  </a:lnTo>
                  <a:close/>
                  <a:moveTo>
                    <a:pt x="12700" y="5901944"/>
                  </a:moveTo>
                  <a:lnTo>
                    <a:pt x="12700" y="5889244"/>
                  </a:lnTo>
                  <a:lnTo>
                    <a:pt x="12700" y="5901944"/>
                  </a:lnTo>
                  <a:close/>
                  <a:moveTo>
                    <a:pt x="12700" y="5876544"/>
                  </a:moveTo>
                  <a:lnTo>
                    <a:pt x="12700" y="5863844"/>
                  </a:lnTo>
                  <a:lnTo>
                    <a:pt x="12700" y="5876544"/>
                  </a:lnTo>
                  <a:close/>
                  <a:moveTo>
                    <a:pt x="12700" y="5851144"/>
                  </a:moveTo>
                  <a:lnTo>
                    <a:pt x="12700" y="5838444"/>
                  </a:lnTo>
                  <a:lnTo>
                    <a:pt x="12700" y="5851144"/>
                  </a:lnTo>
                  <a:close/>
                  <a:moveTo>
                    <a:pt x="12700" y="5825744"/>
                  </a:moveTo>
                  <a:lnTo>
                    <a:pt x="12700" y="5813044"/>
                  </a:lnTo>
                  <a:lnTo>
                    <a:pt x="12700" y="5825744"/>
                  </a:lnTo>
                  <a:close/>
                  <a:moveTo>
                    <a:pt x="12700" y="5800344"/>
                  </a:moveTo>
                  <a:lnTo>
                    <a:pt x="12700" y="5787644"/>
                  </a:lnTo>
                  <a:lnTo>
                    <a:pt x="12700" y="5800344"/>
                  </a:lnTo>
                  <a:close/>
                  <a:moveTo>
                    <a:pt x="12700" y="5774944"/>
                  </a:moveTo>
                  <a:lnTo>
                    <a:pt x="12700" y="5762244"/>
                  </a:lnTo>
                  <a:lnTo>
                    <a:pt x="12700" y="5774944"/>
                  </a:lnTo>
                  <a:close/>
                  <a:moveTo>
                    <a:pt x="12700" y="5749544"/>
                  </a:moveTo>
                  <a:lnTo>
                    <a:pt x="12700" y="5736844"/>
                  </a:lnTo>
                  <a:lnTo>
                    <a:pt x="12700" y="5749544"/>
                  </a:lnTo>
                  <a:close/>
                  <a:moveTo>
                    <a:pt x="12700" y="5724144"/>
                  </a:moveTo>
                  <a:lnTo>
                    <a:pt x="12700" y="5711444"/>
                  </a:lnTo>
                  <a:lnTo>
                    <a:pt x="12700" y="5724144"/>
                  </a:lnTo>
                  <a:close/>
                  <a:moveTo>
                    <a:pt x="12700" y="5698744"/>
                  </a:moveTo>
                  <a:lnTo>
                    <a:pt x="12700" y="5686044"/>
                  </a:lnTo>
                  <a:lnTo>
                    <a:pt x="12700" y="5698744"/>
                  </a:lnTo>
                  <a:close/>
                  <a:moveTo>
                    <a:pt x="12700" y="5673344"/>
                  </a:moveTo>
                  <a:lnTo>
                    <a:pt x="12700" y="5660644"/>
                  </a:lnTo>
                  <a:lnTo>
                    <a:pt x="12700" y="5673344"/>
                  </a:lnTo>
                  <a:close/>
                  <a:moveTo>
                    <a:pt x="12700" y="5647944"/>
                  </a:moveTo>
                  <a:lnTo>
                    <a:pt x="12700" y="5635244"/>
                  </a:lnTo>
                  <a:lnTo>
                    <a:pt x="12700" y="5647944"/>
                  </a:lnTo>
                  <a:close/>
                  <a:moveTo>
                    <a:pt x="12700" y="5622544"/>
                  </a:moveTo>
                  <a:lnTo>
                    <a:pt x="12700" y="5609844"/>
                  </a:lnTo>
                  <a:lnTo>
                    <a:pt x="12700" y="5622544"/>
                  </a:lnTo>
                  <a:close/>
                  <a:moveTo>
                    <a:pt x="12700" y="5597144"/>
                  </a:moveTo>
                  <a:lnTo>
                    <a:pt x="12700" y="5584444"/>
                  </a:lnTo>
                  <a:lnTo>
                    <a:pt x="12700" y="5597144"/>
                  </a:lnTo>
                  <a:close/>
                  <a:moveTo>
                    <a:pt x="12700" y="5571744"/>
                  </a:moveTo>
                  <a:lnTo>
                    <a:pt x="12700" y="5559044"/>
                  </a:lnTo>
                  <a:lnTo>
                    <a:pt x="12700" y="5571744"/>
                  </a:lnTo>
                  <a:close/>
                  <a:moveTo>
                    <a:pt x="12700" y="5546344"/>
                  </a:moveTo>
                  <a:lnTo>
                    <a:pt x="12700" y="5533644"/>
                  </a:lnTo>
                  <a:lnTo>
                    <a:pt x="12700" y="5546344"/>
                  </a:lnTo>
                  <a:close/>
                  <a:moveTo>
                    <a:pt x="12700" y="5520944"/>
                  </a:moveTo>
                  <a:lnTo>
                    <a:pt x="12700" y="5508244"/>
                  </a:lnTo>
                  <a:lnTo>
                    <a:pt x="12700" y="5520944"/>
                  </a:lnTo>
                  <a:close/>
                  <a:moveTo>
                    <a:pt x="12700" y="5495544"/>
                  </a:moveTo>
                  <a:lnTo>
                    <a:pt x="12700" y="5482844"/>
                  </a:lnTo>
                  <a:lnTo>
                    <a:pt x="12700" y="5495544"/>
                  </a:lnTo>
                  <a:close/>
                  <a:moveTo>
                    <a:pt x="12700" y="5470144"/>
                  </a:moveTo>
                  <a:lnTo>
                    <a:pt x="12700" y="5457444"/>
                  </a:lnTo>
                  <a:lnTo>
                    <a:pt x="12700" y="5470144"/>
                  </a:lnTo>
                  <a:close/>
                  <a:moveTo>
                    <a:pt x="12700" y="5444744"/>
                  </a:moveTo>
                  <a:lnTo>
                    <a:pt x="12700" y="5432044"/>
                  </a:lnTo>
                  <a:lnTo>
                    <a:pt x="12700" y="5444744"/>
                  </a:lnTo>
                  <a:close/>
                  <a:moveTo>
                    <a:pt x="12700" y="5419344"/>
                  </a:moveTo>
                  <a:lnTo>
                    <a:pt x="12700" y="5406644"/>
                  </a:lnTo>
                  <a:lnTo>
                    <a:pt x="12700" y="5419344"/>
                  </a:lnTo>
                  <a:close/>
                  <a:moveTo>
                    <a:pt x="12700" y="5393944"/>
                  </a:moveTo>
                  <a:lnTo>
                    <a:pt x="12700" y="5381244"/>
                  </a:lnTo>
                  <a:lnTo>
                    <a:pt x="12700" y="5393944"/>
                  </a:lnTo>
                  <a:close/>
                  <a:moveTo>
                    <a:pt x="12700" y="5368544"/>
                  </a:moveTo>
                  <a:lnTo>
                    <a:pt x="12700" y="5355844"/>
                  </a:lnTo>
                  <a:lnTo>
                    <a:pt x="12700" y="5368544"/>
                  </a:lnTo>
                  <a:close/>
                  <a:moveTo>
                    <a:pt x="12700" y="5343144"/>
                  </a:moveTo>
                  <a:lnTo>
                    <a:pt x="12700" y="5330444"/>
                  </a:lnTo>
                  <a:lnTo>
                    <a:pt x="12700" y="5343144"/>
                  </a:lnTo>
                  <a:close/>
                  <a:moveTo>
                    <a:pt x="12700" y="5317744"/>
                  </a:moveTo>
                  <a:lnTo>
                    <a:pt x="12700" y="5305044"/>
                  </a:lnTo>
                  <a:lnTo>
                    <a:pt x="12700" y="5317744"/>
                  </a:lnTo>
                  <a:close/>
                  <a:moveTo>
                    <a:pt x="12700" y="5292344"/>
                  </a:moveTo>
                  <a:lnTo>
                    <a:pt x="12700" y="5279644"/>
                  </a:lnTo>
                  <a:lnTo>
                    <a:pt x="12700" y="5292344"/>
                  </a:lnTo>
                  <a:close/>
                  <a:moveTo>
                    <a:pt x="12700" y="5266944"/>
                  </a:moveTo>
                  <a:lnTo>
                    <a:pt x="12700" y="5254244"/>
                  </a:lnTo>
                  <a:lnTo>
                    <a:pt x="12700" y="5266944"/>
                  </a:lnTo>
                  <a:close/>
                  <a:moveTo>
                    <a:pt x="12700" y="5241544"/>
                  </a:moveTo>
                  <a:lnTo>
                    <a:pt x="12700" y="5228844"/>
                  </a:lnTo>
                  <a:lnTo>
                    <a:pt x="12700" y="5241544"/>
                  </a:lnTo>
                  <a:close/>
                  <a:moveTo>
                    <a:pt x="12700" y="5216144"/>
                  </a:moveTo>
                  <a:lnTo>
                    <a:pt x="12700" y="5203444"/>
                  </a:lnTo>
                  <a:lnTo>
                    <a:pt x="12700" y="5216144"/>
                  </a:lnTo>
                  <a:close/>
                  <a:moveTo>
                    <a:pt x="12700" y="5190744"/>
                  </a:moveTo>
                  <a:lnTo>
                    <a:pt x="12700" y="5178044"/>
                  </a:lnTo>
                  <a:lnTo>
                    <a:pt x="12700" y="5190744"/>
                  </a:lnTo>
                  <a:close/>
                  <a:moveTo>
                    <a:pt x="12700" y="5165344"/>
                  </a:moveTo>
                  <a:lnTo>
                    <a:pt x="12700" y="5152644"/>
                  </a:lnTo>
                  <a:lnTo>
                    <a:pt x="12700" y="5165344"/>
                  </a:lnTo>
                  <a:close/>
                  <a:moveTo>
                    <a:pt x="12700" y="5139944"/>
                  </a:moveTo>
                  <a:lnTo>
                    <a:pt x="12700" y="5127244"/>
                  </a:lnTo>
                  <a:lnTo>
                    <a:pt x="12700" y="5139944"/>
                  </a:lnTo>
                  <a:close/>
                  <a:moveTo>
                    <a:pt x="12700" y="5114544"/>
                  </a:moveTo>
                  <a:lnTo>
                    <a:pt x="12700" y="5101844"/>
                  </a:lnTo>
                  <a:lnTo>
                    <a:pt x="12700" y="5114544"/>
                  </a:lnTo>
                  <a:close/>
                  <a:moveTo>
                    <a:pt x="12700" y="5089144"/>
                  </a:moveTo>
                  <a:lnTo>
                    <a:pt x="12700" y="5076444"/>
                  </a:lnTo>
                  <a:lnTo>
                    <a:pt x="12700" y="5089144"/>
                  </a:lnTo>
                  <a:close/>
                  <a:moveTo>
                    <a:pt x="12700" y="5063744"/>
                  </a:moveTo>
                  <a:lnTo>
                    <a:pt x="12700" y="5051044"/>
                  </a:lnTo>
                  <a:lnTo>
                    <a:pt x="12700" y="5063744"/>
                  </a:lnTo>
                  <a:close/>
                  <a:moveTo>
                    <a:pt x="12700" y="5038344"/>
                  </a:moveTo>
                  <a:lnTo>
                    <a:pt x="12700" y="5025644"/>
                  </a:lnTo>
                  <a:lnTo>
                    <a:pt x="12700" y="5038344"/>
                  </a:lnTo>
                  <a:close/>
                  <a:moveTo>
                    <a:pt x="12700" y="5012944"/>
                  </a:moveTo>
                  <a:lnTo>
                    <a:pt x="12700" y="5000244"/>
                  </a:lnTo>
                  <a:lnTo>
                    <a:pt x="12700" y="5012944"/>
                  </a:lnTo>
                  <a:close/>
                  <a:moveTo>
                    <a:pt x="12700" y="4987544"/>
                  </a:moveTo>
                  <a:lnTo>
                    <a:pt x="12700" y="4974844"/>
                  </a:lnTo>
                  <a:lnTo>
                    <a:pt x="12700" y="4987544"/>
                  </a:lnTo>
                  <a:close/>
                  <a:moveTo>
                    <a:pt x="12700" y="4962144"/>
                  </a:moveTo>
                  <a:lnTo>
                    <a:pt x="12700" y="4949444"/>
                  </a:lnTo>
                  <a:lnTo>
                    <a:pt x="12700" y="4962144"/>
                  </a:lnTo>
                  <a:close/>
                  <a:moveTo>
                    <a:pt x="12700" y="4936744"/>
                  </a:moveTo>
                  <a:lnTo>
                    <a:pt x="12700" y="4924044"/>
                  </a:lnTo>
                  <a:lnTo>
                    <a:pt x="12700" y="4936744"/>
                  </a:lnTo>
                  <a:close/>
                  <a:moveTo>
                    <a:pt x="12700" y="4911344"/>
                  </a:moveTo>
                  <a:lnTo>
                    <a:pt x="12700" y="4898644"/>
                  </a:lnTo>
                  <a:lnTo>
                    <a:pt x="12700" y="4911344"/>
                  </a:lnTo>
                  <a:close/>
                  <a:moveTo>
                    <a:pt x="12700" y="4885944"/>
                  </a:moveTo>
                  <a:lnTo>
                    <a:pt x="12700" y="4873244"/>
                  </a:lnTo>
                  <a:lnTo>
                    <a:pt x="12700" y="4885944"/>
                  </a:lnTo>
                  <a:close/>
                  <a:moveTo>
                    <a:pt x="12700" y="4860544"/>
                  </a:moveTo>
                  <a:lnTo>
                    <a:pt x="12700" y="4847844"/>
                  </a:lnTo>
                  <a:lnTo>
                    <a:pt x="12700" y="4860544"/>
                  </a:lnTo>
                  <a:close/>
                  <a:moveTo>
                    <a:pt x="12700" y="4835144"/>
                  </a:moveTo>
                  <a:lnTo>
                    <a:pt x="12700" y="4822444"/>
                  </a:lnTo>
                  <a:lnTo>
                    <a:pt x="12700" y="4835144"/>
                  </a:lnTo>
                  <a:close/>
                  <a:moveTo>
                    <a:pt x="12700" y="4809744"/>
                  </a:moveTo>
                  <a:lnTo>
                    <a:pt x="12700" y="4797044"/>
                  </a:lnTo>
                  <a:lnTo>
                    <a:pt x="12700" y="4809744"/>
                  </a:lnTo>
                  <a:close/>
                  <a:moveTo>
                    <a:pt x="12700" y="4784344"/>
                  </a:moveTo>
                  <a:lnTo>
                    <a:pt x="12700" y="4771644"/>
                  </a:lnTo>
                  <a:lnTo>
                    <a:pt x="12700" y="4784344"/>
                  </a:lnTo>
                  <a:close/>
                  <a:moveTo>
                    <a:pt x="12700" y="4758944"/>
                  </a:moveTo>
                  <a:lnTo>
                    <a:pt x="12700" y="4746244"/>
                  </a:lnTo>
                  <a:lnTo>
                    <a:pt x="12700" y="4758944"/>
                  </a:lnTo>
                  <a:close/>
                  <a:moveTo>
                    <a:pt x="12700" y="4733544"/>
                  </a:moveTo>
                  <a:lnTo>
                    <a:pt x="12700" y="4720844"/>
                  </a:lnTo>
                  <a:lnTo>
                    <a:pt x="12700" y="4733544"/>
                  </a:lnTo>
                  <a:close/>
                  <a:moveTo>
                    <a:pt x="12700" y="4708144"/>
                  </a:moveTo>
                  <a:lnTo>
                    <a:pt x="12700" y="4695444"/>
                  </a:lnTo>
                  <a:lnTo>
                    <a:pt x="12700" y="4708144"/>
                  </a:lnTo>
                  <a:close/>
                  <a:moveTo>
                    <a:pt x="12700" y="4682744"/>
                  </a:moveTo>
                  <a:lnTo>
                    <a:pt x="12700" y="4670044"/>
                  </a:lnTo>
                  <a:lnTo>
                    <a:pt x="12700" y="4682744"/>
                  </a:lnTo>
                  <a:close/>
                  <a:moveTo>
                    <a:pt x="12700" y="4657344"/>
                  </a:moveTo>
                  <a:lnTo>
                    <a:pt x="12700" y="4644644"/>
                  </a:lnTo>
                  <a:lnTo>
                    <a:pt x="12700" y="4657344"/>
                  </a:lnTo>
                  <a:close/>
                  <a:moveTo>
                    <a:pt x="12700" y="4631944"/>
                  </a:moveTo>
                  <a:lnTo>
                    <a:pt x="12700" y="4619244"/>
                  </a:lnTo>
                  <a:lnTo>
                    <a:pt x="12700" y="4631944"/>
                  </a:lnTo>
                  <a:close/>
                  <a:moveTo>
                    <a:pt x="12700" y="4606544"/>
                  </a:moveTo>
                  <a:lnTo>
                    <a:pt x="12700" y="4593844"/>
                  </a:lnTo>
                  <a:lnTo>
                    <a:pt x="12700" y="4606544"/>
                  </a:lnTo>
                  <a:close/>
                  <a:moveTo>
                    <a:pt x="12700" y="4581144"/>
                  </a:moveTo>
                  <a:lnTo>
                    <a:pt x="12700" y="4568444"/>
                  </a:lnTo>
                  <a:lnTo>
                    <a:pt x="12700" y="4581144"/>
                  </a:lnTo>
                  <a:close/>
                  <a:moveTo>
                    <a:pt x="12700" y="4555744"/>
                  </a:moveTo>
                  <a:lnTo>
                    <a:pt x="12700" y="4543044"/>
                  </a:lnTo>
                  <a:lnTo>
                    <a:pt x="12700" y="4555744"/>
                  </a:lnTo>
                  <a:close/>
                  <a:moveTo>
                    <a:pt x="12700" y="4530344"/>
                  </a:moveTo>
                  <a:lnTo>
                    <a:pt x="12700" y="4517644"/>
                  </a:lnTo>
                  <a:lnTo>
                    <a:pt x="12700" y="4530344"/>
                  </a:lnTo>
                  <a:close/>
                  <a:moveTo>
                    <a:pt x="12700" y="4504944"/>
                  </a:moveTo>
                  <a:lnTo>
                    <a:pt x="12700" y="4492244"/>
                  </a:lnTo>
                  <a:lnTo>
                    <a:pt x="12700" y="4504944"/>
                  </a:lnTo>
                  <a:close/>
                  <a:moveTo>
                    <a:pt x="12700" y="4479544"/>
                  </a:moveTo>
                  <a:lnTo>
                    <a:pt x="12700" y="4466844"/>
                  </a:lnTo>
                  <a:lnTo>
                    <a:pt x="12700" y="4479544"/>
                  </a:lnTo>
                  <a:close/>
                  <a:moveTo>
                    <a:pt x="12700" y="4454144"/>
                  </a:moveTo>
                  <a:lnTo>
                    <a:pt x="12700" y="4441444"/>
                  </a:lnTo>
                  <a:lnTo>
                    <a:pt x="12700" y="4454144"/>
                  </a:lnTo>
                  <a:close/>
                  <a:moveTo>
                    <a:pt x="12700" y="4428744"/>
                  </a:moveTo>
                  <a:lnTo>
                    <a:pt x="12700" y="4416044"/>
                  </a:lnTo>
                  <a:lnTo>
                    <a:pt x="12700" y="4428744"/>
                  </a:lnTo>
                  <a:close/>
                  <a:moveTo>
                    <a:pt x="12700" y="4403344"/>
                  </a:moveTo>
                  <a:lnTo>
                    <a:pt x="12700" y="4390644"/>
                  </a:lnTo>
                  <a:lnTo>
                    <a:pt x="12700" y="4403344"/>
                  </a:lnTo>
                  <a:close/>
                  <a:moveTo>
                    <a:pt x="12700" y="4377944"/>
                  </a:moveTo>
                  <a:lnTo>
                    <a:pt x="12700" y="4365244"/>
                  </a:lnTo>
                  <a:lnTo>
                    <a:pt x="12700" y="4377944"/>
                  </a:lnTo>
                  <a:close/>
                  <a:moveTo>
                    <a:pt x="12700" y="4352544"/>
                  </a:moveTo>
                  <a:lnTo>
                    <a:pt x="12700" y="4339844"/>
                  </a:lnTo>
                  <a:lnTo>
                    <a:pt x="12700" y="4352544"/>
                  </a:lnTo>
                  <a:close/>
                  <a:moveTo>
                    <a:pt x="12700" y="4327144"/>
                  </a:moveTo>
                  <a:lnTo>
                    <a:pt x="12700" y="4314444"/>
                  </a:lnTo>
                  <a:lnTo>
                    <a:pt x="12700" y="4327144"/>
                  </a:lnTo>
                  <a:close/>
                  <a:moveTo>
                    <a:pt x="12700" y="4301744"/>
                  </a:moveTo>
                  <a:lnTo>
                    <a:pt x="12700" y="4289044"/>
                  </a:lnTo>
                  <a:lnTo>
                    <a:pt x="12700" y="4301744"/>
                  </a:lnTo>
                  <a:close/>
                  <a:moveTo>
                    <a:pt x="12700" y="4276344"/>
                  </a:moveTo>
                  <a:lnTo>
                    <a:pt x="12700" y="4263644"/>
                  </a:lnTo>
                  <a:lnTo>
                    <a:pt x="12700" y="4276344"/>
                  </a:lnTo>
                  <a:close/>
                  <a:moveTo>
                    <a:pt x="12700" y="4250944"/>
                  </a:moveTo>
                  <a:lnTo>
                    <a:pt x="12700" y="4238244"/>
                  </a:lnTo>
                  <a:lnTo>
                    <a:pt x="12700" y="4250944"/>
                  </a:lnTo>
                  <a:close/>
                  <a:moveTo>
                    <a:pt x="12700" y="4225544"/>
                  </a:moveTo>
                  <a:lnTo>
                    <a:pt x="12700" y="4212844"/>
                  </a:lnTo>
                  <a:lnTo>
                    <a:pt x="12700" y="4225544"/>
                  </a:lnTo>
                  <a:close/>
                  <a:moveTo>
                    <a:pt x="12700" y="4200144"/>
                  </a:moveTo>
                  <a:lnTo>
                    <a:pt x="12700" y="4187444"/>
                  </a:lnTo>
                  <a:lnTo>
                    <a:pt x="12700" y="4200144"/>
                  </a:lnTo>
                  <a:close/>
                  <a:moveTo>
                    <a:pt x="12700" y="4174744"/>
                  </a:moveTo>
                  <a:lnTo>
                    <a:pt x="12700" y="4162044"/>
                  </a:lnTo>
                  <a:lnTo>
                    <a:pt x="12700" y="4174744"/>
                  </a:lnTo>
                  <a:close/>
                  <a:moveTo>
                    <a:pt x="12700" y="4149344"/>
                  </a:moveTo>
                  <a:lnTo>
                    <a:pt x="12700" y="4136644"/>
                  </a:lnTo>
                  <a:lnTo>
                    <a:pt x="12700" y="4149344"/>
                  </a:lnTo>
                  <a:close/>
                  <a:moveTo>
                    <a:pt x="12700" y="4123944"/>
                  </a:moveTo>
                  <a:lnTo>
                    <a:pt x="12700" y="4111244"/>
                  </a:lnTo>
                  <a:lnTo>
                    <a:pt x="12700" y="4123944"/>
                  </a:lnTo>
                  <a:close/>
                  <a:moveTo>
                    <a:pt x="12700" y="4098544"/>
                  </a:moveTo>
                  <a:lnTo>
                    <a:pt x="12700" y="4085844"/>
                  </a:lnTo>
                  <a:lnTo>
                    <a:pt x="12700" y="4098544"/>
                  </a:lnTo>
                  <a:close/>
                  <a:moveTo>
                    <a:pt x="12700" y="4073144"/>
                  </a:moveTo>
                  <a:lnTo>
                    <a:pt x="12700" y="4060444"/>
                  </a:lnTo>
                  <a:lnTo>
                    <a:pt x="12700" y="4073144"/>
                  </a:lnTo>
                  <a:close/>
                  <a:moveTo>
                    <a:pt x="12700" y="4047744"/>
                  </a:moveTo>
                  <a:lnTo>
                    <a:pt x="12700" y="4035044"/>
                  </a:lnTo>
                  <a:lnTo>
                    <a:pt x="12700" y="4047744"/>
                  </a:lnTo>
                  <a:close/>
                  <a:moveTo>
                    <a:pt x="12700" y="4022344"/>
                  </a:moveTo>
                  <a:lnTo>
                    <a:pt x="12700" y="4009644"/>
                  </a:lnTo>
                  <a:lnTo>
                    <a:pt x="12700" y="4022344"/>
                  </a:lnTo>
                  <a:close/>
                  <a:moveTo>
                    <a:pt x="12700" y="3996944"/>
                  </a:moveTo>
                  <a:lnTo>
                    <a:pt x="12700" y="3984244"/>
                  </a:lnTo>
                  <a:lnTo>
                    <a:pt x="12700" y="3996944"/>
                  </a:lnTo>
                  <a:close/>
                  <a:moveTo>
                    <a:pt x="12700" y="3971544"/>
                  </a:moveTo>
                  <a:lnTo>
                    <a:pt x="12700" y="3958844"/>
                  </a:lnTo>
                  <a:lnTo>
                    <a:pt x="12700" y="3971544"/>
                  </a:lnTo>
                  <a:close/>
                  <a:moveTo>
                    <a:pt x="12700" y="3946144"/>
                  </a:moveTo>
                  <a:lnTo>
                    <a:pt x="12700" y="3933444"/>
                  </a:lnTo>
                  <a:lnTo>
                    <a:pt x="12700" y="3946144"/>
                  </a:lnTo>
                  <a:close/>
                  <a:moveTo>
                    <a:pt x="12700" y="3920744"/>
                  </a:moveTo>
                  <a:lnTo>
                    <a:pt x="12700" y="3908044"/>
                  </a:lnTo>
                  <a:lnTo>
                    <a:pt x="12700" y="3920744"/>
                  </a:lnTo>
                  <a:close/>
                  <a:moveTo>
                    <a:pt x="12700" y="3895344"/>
                  </a:moveTo>
                  <a:lnTo>
                    <a:pt x="12700" y="3882644"/>
                  </a:lnTo>
                  <a:lnTo>
                    <a:pt x="12700" y="3895344"/>
                  </a:lnTo>
                  <a:close/>
                  <a:moveTo>
                    <a:pt x="12700" y="3869944"/>
                  </a:moveTo>
                  <a:lnTo>
                    <a:pt x="12700" y="3857244"/>
                  </a:lnTo>
                  <a:lnTo>
                    <a:pt x="12700" y="3869944"/>
                  </a:lnTo>
                  <a:close/>
                  <a:moveTo>
                    <a:pt x="12700" y="3844544"/>
                  </a:moveTo>
                  <a:lnTo>
                    <a:pt x="12700" y="3831844"/>
                  </a:lnTo>
                  <a:lnTo>
                    <a:pt x="12700" y="3844544"/>
                  </a:lnTo>
                  <a:close/>
                  <a:moveTo>
                    <a:pt x="12700" y="3819144"/>
                  </a:moveTo>
                  <a:lnTo>
                    <a:pt x="12700" y="3806444"/>
                  </a:lnTo>
                  <a:lnTo>
                    <a:pt x="12700" y="3819144"/>
                  </a:lnTo>
                  <a:close/>
                  <a:moveTo>
                    <a:pt x="12700" y="3793744"/>
                  </a:moveTo>
                  <a:lnTo>
                    <a:pt x="12700" y="3781044"/>
                  </a:lnTo>
                  <a:lnTo>
                    <a:pt x="12700" y="3793744"/>
                  </a:lnTo>
                  <a:close/>
                  <a:moveTo>
                    <a:pt x="12700" y="3768344"/>
                  </a:moveTo>
                  <a:lnTo>
                    <a:pt x="12700" y="3755644"/>
                  </a:lnTo>
                  <a:lnTo>
                    <a:pt x="12700" y="3768344"/>
                  </a:lnTo>
                  <a:close/>
                  <a:moveTo>
                    <a:pt x="12700" y="3742944"/>
                  </a:moveTo>
                  <a:lnTo>
                    <a:pt x="12700" y="3730244"/>
                  </a:lnTo>
                  <a:lnTo>
                    <a:pt x="12700" y="3742944"/>
                  </a:lnTo>
                  <a:close/>
                  <a:moveTo>
                    <a:pt x="12700" y="3717544"/>
                  </a:moveTo>
                  <a:lnTo>
                    <a:pt x="12700" y="3704844"/>
                  </a:lnTo>
                  <a:lnTo>
                    <a:pt x="12700" y="3717544"/>
                  </a:lnTo>
                  <a:close/>
                  <a:moveTo>
                    <a:pt x="12700" y="3692144"/>
                  </a:moveTo>
                  <a:lnTo>
                    <a:pt x="12700" y="3679444"/>
                  </a:lnTo>
                  <a:lnTo>
                    <a:pt x="12700" y="3692144"/>
                  </a:lnTo>
                  <a:close/>
                  <a:moveTo>
                    <a:pt x="12700" y="3666744"/>
                  </a:moveTo>
                  <a:lnTo>
                    <a:pt x="12700" y="3654044"/>
                  </a:lnTo>
                  <a:lnTo>
                    <a:pt x="12700" y="3666744"/>
                  </a:lnTo>
                  <a:close/>
                  <a:moveTo>
                    <a:pt x="12700" y="3641344"/>
                  </a:moveTo>
                  <a:lnTo>
                    <a:pt x="12700" y="3628644"/>
                  </a:lnTo>
                  <a:lnTo>
                    <a:pt x="12700" y="3641344"/>
                  </a:lnTo>
                  <a:close/>
                  <a:moveTo>
                    <a:pt x="12700" y="3615944"/>
                  </a:moveTo>
                  <a:lnTo>
                    <a:pt x="12700" y="3603244"/>
                  </a:lnTo>
                  <a:lnTo>
                    <a:pt x="12700" y="3615944"/>
                  </a:lnTo>
                  <a:close/>
                  <a:moveTo>
                    <a:pt x="12700" y="3590544"/>
                  </a:moveTo>
                  <a:lnTo>
                    <a:pt x="12700" y="3577844"/>
                  </a:lnTo>
                  <a:lnTo>
                    <a:pt x="12700" y="3590544"/>
                  </a:lnTo>
                  <a:close/>
                  <a:moveTo>
                    <a:pt x="12700" y="3565144"/>
                  </a:moveTo>
                  <a:lnTo>
                    <a:pt x="12700" y="3552444"/>
                  </a:lnTo>
                  <a:lnTo>
                    <a:pt x="12700" y="3565144"/>
                  </a:lnTo>
                  <a:close/>
                  <a:moveTo>
                    <a:pt x="12700" y="3539744"/>
                  </a:moveTo>
                  <a:lnTo>
                    <a:pt x="12700" y="3527044"/>
                  </a:lnTo>
                  <a:lnTo>
                    <a:pt x="12700" y="3539744"/>
                  </a:lnTo>
                  <a:close/>
                  <a:moveTo>
                    <a:pt x="12700" y="3514344"/>
                  </a:moveTo>
                  <a:lnTo>
                    <a:pt x="12700" y="3501644"/>
                  </a:lnTo>
                  <a:lnTo>
                    <a:pt x="12700" y="3514344"/>
                  </a:lnTo>
                  <a:close/>
                  <a:moveTo>
                    <a:pt x="12700" y="3488944"/>
                  </a:moveTo>
                  <a:lnTo>
                    <a:pt x="12700" y="3476244"/>
                  </a:lnTo>
                  <a:lnTo>
                    <a:pt x="12700" y="3488944"/>
                  </a:lnTo>
                  <a:close/>
                  <a:moveTo>
                    <a:pt x="12700" y="3463544"/>
                  </a:moveTo>
                  <a:lnTo>
                    <a:pt x="12700" y="3450844"/>
                  </a:lnTo>
                  <a:lnTo>
                    <a:pt x="12700" y="3463544"/>
                  </a:lnTo>
                  <a:close/>
                  <a:moveTo>
                    <a:pt x="12700" y="3438144"/>
                  </a:moveTo>
                  <a:lnTo>
                    <a:pt x="12700" y="3425444"/>
                  </a:lnTo>
                  <a:lnTo>
                    <a:pt x="12700" y="3438144"/>
                  </a:lnTo>
                  <a:close/>
                  <a:moveTo>
                    <a:pt x="12700" y="3412744"/>
                  </a:moveTo>
                  <a:lnTo>
                    <a:pt x="12700" y="3400044"/>
                  </a:lnTo>
                  <a:lnTo>
                    <a:pt x="12700" y="3412744"/>
                  </a:lnTo>
                  <a:close/>
                  <a:moveTo>
                    <a:pt x="12700" y="3387344"/>
                  </a:moveTo>
                  <a:lnTo>
                    <a:pt x="12700" y="3374644"/>
                  </a:lnTo>
                  <a:lnTo>
                    <a:pt x="12700" y="3387344"/>
                  </a:lnTo>
                  <a:close/>
                  <a:moveTo>
                    <a:pt x="12700" y="3361944"/>
                  </a:moveTo>
                  <a:lnTo>
                    <a:pt x="12700" y="3349244"/>
                  </a:lnTo>
                  <a:lnTo>
                    <a:pt x="12700" y="3361944"/>
                  </a:lnTo>
                  <a:close/>
                  <a:moveTo>
                    <a:pt x="12700" y="3336544"/>
                  </a:moveTo>
                  <a:lnTo>
                    <a:pt x="12700" y="3323844"/>
                  </a:lnTo>
                  <a:lnTo>
                    <a:pt x="12700" y="3336544"/>
                  </a:lnTo>
                  <a:close/>
                  <a:moveTo>
                    <a:pt x="12700" y="3311144"/>
                  </a:moveTo>
                  <a:lnTo>
                    <a:pt x="12700" y="3298444"/>
                  </a:lnTo>
                  <a:lnTo>
                    <a:pt x="12700" y="3311144"/>
                  </a:lnTo>
                  <a:close/>
                  <a:moveTo>
                    <a:pt x="12700" y="3285744"/>
                  </a:moveTo>
                  <a:lnTo>
                    <a:pt x="12700" y="3273044"/>
                  </a:lnTo>
                  <a:lnTo>
                    <a:pt x="12700" y="3285744"/>
                  </a:lnTo>
                  <a:close/>
                  <a:moveTo>
                    <a:pt x="12700" y="3260344"/>
                  </a:moveTo>
                  <a:lnTo>
                    <a:pt x="12700" y="3247644"/>
                  </a:lnTo>
                  <a:lnTo>
                    <a:pt x="12700" y="3260344"/>
                  </a:lnTo>
                  <a:close/>
                  <a:moveTo>
                    <a:pt x="12700" y="3234944"/>
                  </a:moveTo>
                  <a:lnTo>
                    <a:pt x="12700" y="3222244"/>
                  </a:lnTo>
                  <a:lnTo>
                    <a:pt x="12700" y="3234944"/>
                  </a:lnTo>
                  <a:close/>
                  <a:moveTo>
                    <a:pt x="12700" y="3209544"/>
                  </a:moveTo>
                  <a:lnTo>
                    <a:pt x="12700" y="3196844"/>
                  </a:lnTo>
                  <a:lnTo>
                    <a:pt x="12700" y="3209544"/>
                  </a:lnTo>
                  <a:close/>
                  <a:moveTo>
                    <a:pt x="12700" y="3184144"/>
                  </a:moveTo>
                  <a:lnTo>
                    <a:pt x="12700" y="3171444"/>
                  </a:lnTo>
                  <a:lnTo>
                    <a:pt x="12700" y="3184144"/>
                  </a:lnTo>
                  <a:close/>
                  <a:moveTo>
                    <a:pt x="12700" y="3158744"/>
                  </a:moveTo>
                  <a:lnTo>
                    <a:pt x="12700" y="3146044"/>
                  </a:lnTo>
                  <a:lnTo>
                    <a:pt x="12700" y="3158744"/>
                  </a:lnTo>
                  <a:close/>
                  <a:moveTo>
                    <a:pt x="12700" y="3133344"/>
                  </a:moveTo>
                  <a:lnTo>
                    <a:pt x="12700" y="3120644"/>
                  </a:lnTo>
                  <a:lnTo>
                    <a:pt x="12700" y="3133344"/>
                  </a:lnTo>
                  <a:close/>
                  <a:moveTo>
                    <a:pt x="12700" y="3107944"/>
                  </a:moveTo>
                  <a:lnTo>
                    <a:pt x="12700" y="3095244"/>
                  </a:lnTo>
                  <a:lnTo>
                    <a:pt x="12700" y="3107944"/>
                  </a:lnTo>
                  <a:close/>
                  <a:moveTo>
                    <a:pt x="12700" y="3082544"/>
                  </a:moveTo>
                  <a:lnTo>
                    <a:pt x="12700" y="3069844"/>
                  </a:lnTo>
                  <a:lnTo>
                    <a:pt x="12700" y="3082544"/>
                  </a:lnTo>
                  <a:close/>
                  <a:moveTo>
                    <a:pt x="12700" y="3057144"/>
                  </a:moveTo>
                  <a:lnTo>
                    <a:pt x="12700" y="3044444"/>
                  </a:lnTo>
                  <a:lnTo>
                    <a:pt x="12700" y="3057144"/>
                  </a:lnTo>
                  <a:close/>
                  <a:moveTo>
                    <a:pt x="12700" y="3031744"/>
                  </a:moveTo>
                  <a:lnTo>
                    <a:pt x="12700" y="3019044"/>
                  </a:lnTo>
                  <a:lnTo>
                    <a:pt x="12700" y="3031744"/>
                  </a:lnTo>
                  <a:close/>
                  <a:moveTo>
                    <a:pt x="12700" y="3006344"/>
                  </a:moveTo>
                  <a:lnTo>
                    <a:pt x="12700" y="2993644"/>
                  </a:lnTo>
                  <a:lnTo>
                    <a:pt x="12700" y="3006344"/>
                  </a:lnTo>
                  <a:close/>
                  <a:moveTo>
                    <a:pt x="12700" y="2980944"/>
                  </a:moveTo>
                  <a:lnTo>
                    <a:pt x="12700" y="2968244"/>
                  </a:lnTo>
                  <a:lnTo>
                    <a:pt x="12700" y="2980944"/>
                  </a:lnTo>
                  <a:close/>
                  <a:moveTo>
                    <a:pt x="12700" y="2955544"/>
                  </a:moveTo>
                  <a:lnTo>
                    <a:pt x="12700" y="2942844"/>
                  </a:lnTo>
                  <a:lnTo>
                    <a:pt x="12700" y="2955544"/>
                  </a:lnTo>
                  <a:close/>
                  <a:moveTo>
                    <a:pt x="12700" y="2930144"/>
                  </a:moveTo>
                  <a:lnTo>
                    <a:pt x="12700" y="2917444"/>
                  </a:lnTo>
                  <a:lnTo>
                    <a:pt x="12700" y="2930144"/>
                  </a:lnTo>
                  <a:close/>
                  <a:moveTo>
                    <a:pt x="12700" y="2904744"/>
                  </a:moveTo>
                  <a:lnTo>
                    <a:pt x="12700" y="2892044"/>
                  </a:lnTo>
                  <a:lnTo>
                    <a:pt x="12700" y="2904744"/>
                  </a:lnTo>
                  <a:close/>
                  <a:moveTo>
                    <a:pt x="12700" y="2879344"/>
                  </a:moveTo>
                  <a:lnTo>
                    <a:pt x="12700" y="2866644"/>
                  </a:lnTo>
                  <a:lnTo>
                    <a:pt x="12700" y="2879344"/>
                  </a:lnTo>
                  <a:close/>
                  <a:moveTo>
                    <a:pt x="12700" y="2853944"/>
                  </a:moveTo>
                  <a:lnTo>
                    <a:pt x="12700" y="2841244"/>
                  </a:lnTo>
                  <a:lnTo>
                    <a:pt x="12700" y="2853944"/>
                  </a:lnTo>
                  <a:close/>
                  <a:moveTo>
                    <a:pt x="12700" y="2828544"/>
                  </a:moveTo>
                  <a:lnTo>
                    <a:pt x="12700" y="2815844"/>
                  </a:lnTo>
                  <a:lnTo>
                    <a:pt x="12700" y="2828544"/>
                  </a:lnTo>
                  <a:close/>
                  <a:moveTo>
                    <a:pt x="12700" y="2803144"/>
                  </a:moveTo>
                  <a:lnTo>
                    <a:pt x="12700" y="2790444"/>
                  </a:lnTo>
                  <a:lnTo>
                    <a:pt x="12700" y="2803144"/>
                  </a:lnTo>
                  <a:close/>
                  <a:moveTo>
                    <a:pt x="12700" y="2777744"/>
                  </a:moveTo>
                  <a:lnTo>
                    <a:pt x="12700" y="2765044"/>
                  </a:lnTo>
                  <a:lnTo>
                    <a:pt x="12700" y="2777744"/>
                  </a:lnTo>
                  <a:close/>
                  <a:moveTo>
                    <a:pt x="12700" y="2752344"/>
                  </a:moveTo>
                  <a:lnTo>
                    <a:pt x="12700" y="2739644"/>
                  </a:lnTo>
                  <a:lnTo>
                    <a:pt x="12700" y="2752344"/>
                  </a:lnTo>
                  <a:close/>
                  <a:moveTo>
                    <a:pt x="12700" y="2726944"/>
                  </a:moveTo>
                  <a:lnTo>
                    <a:pt x="12700" y="2714244"/>
                  </a:lnTo>
                  <a:lnTo>
                    <a:pt x="12700" y="2726944"/>
                  </a:lnTo>
                  <a:close/>
                  <a:moveTo>
                    <a:pt x="12700" y="2701544"/>
                  </a:moveTo>
                  <a:lnTo>
                    <a:pt x="12700" y="2688844"/>
                  </a:lnTo>
                  <a:lnTo>
                    <a:pt x="12700" y="2701544"/>
                  </a:lnTo>
                  <a:close/>
                  <a:moveTo>
                    <a:pt x="12700" y="2676144"/>
                  </a:moveTo>
                  <a:lnTo>
                    <a:pt x="12700" y="2663444"/>
                  </a:lnTo>
                  <a:lnTo>
                    <a:pt x="12700" y="2676144"/>
                  </a:lnTo>
                  <a:close/>
                  <a:moveTo>
                    <a:pt x="12700" y="2650744"/>
                  </a:moveTo>
                  <a:lnTo>
                    <a:pt x="12700" y="2638044"/>
                  </a:lnTo>
                  <a:lnTo>
                    <a:pt x="12700" y="2650744"/>
                  </a:lnTo>
                  <a:close/>
                  <a:moveTo>
                    <a:pt x="12700" y="2625344"/>
                  </a:moveTo>
                  <a:lnTo>
                    <a:pt x="12700" y="2612644"/>
                  </a:lnTo>
                  <a:lnTo>
                    <a:pt x="12700" y="2625344"/>
                  </a:lnTo>
                  <a:close/>
                  <a:moveTo>
                    <a:pt x="12700" y="2599944"/>
                  </a:moveTo>
                  <a:lnTo>
                    <a:pt x="12700" y="2587244"/>
                  </a:lnTo>
                  <a:lnTo>
                    <a:pt x="12700" y="2599944"/>
                  </a:lnTo>
                  <a:close/>
                  <a:moveTo>
                    <a:pt x="12700" y="2574544"/>
                  </a:moveTo>
                  <a:lnTo>
                    <a:pt x="12700" y="2561844"/>
                  </a:lnTo>
                  <a:lnTo>
                    <a:pt x="12700" y="2574544"/>
                  </a:lnTo>
                  <a:close/>
                  <a:moveTo>
                    <a:pt x="12700" y="2549144"/>
                  </a:moveTo>
                  <a:lnTo>
                    <a:pt x="12700" y="2536444"/>
                  </a:lnTo>
                  <a:lnTo>
                    <a:pt x="12700" y="2549144"/>
                  </a:lnTo>
                  <a:close/>
                  <a:moveTo>
                    <a:pt x="12700" y="2523744"/>
                  </a:moveTo>
                  <a:lnTo>
                    <a:pt x="12700" y="2511044"/>
                  </a:lnTo>
                  <a:lnTo>
                    <a:pt x="12700" y="2523744"/>
                  </a:lnTo>
                  <a:close/>
                  <a:moveTo>
                    <a:pt x="12700" y="2498344"/>
                  </a:moveTo>
                  <a:lnTo>
                    <a:pt x="12700" y="2485644"/>
                  </a:lnTo>
                  <a:lnTo>
                    <a:pt x="12700" y="2498344"/>
                  </a:lnTo>
                  <a:close/>
                  <a:moveTo>
                    <a:pt x="12700" y="2472944"/>
                  </a:moveTo>
                  <a:lnTo>
                    <a:pt x="12700" y="2460244"/>
                  </a:lnTo>
                  <a:lnTo>
                    <a:pt x="12700" y="2472944"/>
                  </a:lnTo>
                  <a:close/>
                  <a:moveTo>
                    <a:pt x="12700" y="2447544"/>
                  </a:moveTo>
                  <a:lnTo>
                    <a:pt x="12700" y="2434844"/>
                  </a:lnTo>
                  <a:lnTo>
                    <a:pt x="12700" y="2447544"/>
                  </a:lnTo>
                  <a:close/>
                  <a:moveTo>
                    <a:pt x="12700" y="2422144"/>
                  </a:moveTo>
                  <a:lnTo>
                    <a:pt x="12700" y="2409444"/>
                  </a:lnTo>
                  <a:lnTo>
                    <a:pt x="12700" y="2422144"/>
                  </a:lnTo>
                  <a:close/>
                  <a:moveTo>
                    <a:pt x="12700" y="2396744"/>
                  </a:moveTo>
                  <a:lnTo>
                    <a:pt x="12700" y="2384044"/>
                  </a:lnTo>
                  <a:lnTo>
                    <a:pt x="12700" y="2396744"/>
                  </a:lnTo>
                  <a:close/>
                  <a:moveTo>
                    <a:pt x="12700" y="2371344"/>
                  </a:moveTo>
                  <a:lnTo>
                    <a:pt x="12700" y="2358644"/>
                  </a:lnTo>
                  <a:lnTo>
                    <a:pt x="12700" y="2371344"/>
                  </a:lnTo>
                  <a:close/>
                  <a:moveTo>
                    <a:pt x="12700" y="2345944"/>
                  </a:moveTo>
                  <a:lnTo>
                    <a:pt x="12700" y="2333244"/>
                  </a:lnTo>
                  <a:lnTo>
                    <a:pt x="12700" y="2345944"/>
                  </a:lnTo>
                  <a:close/>
                  <a:moveTo>
                    <a:pt x="12700" y="2320544"/>
                  </a:moveTo>
                  <a:lnTo>
                    <a:pt x="12700" y="2307844"/>
                  </a:lnTo>
                  <a:lnTo>
                    <a:pt x="12700" y="2320544"/>
                  </a:lnTo>
                  <a:close/>
                  <a:moveTo>
                    <a:pt x="12700" y="2295144"/>
                  </a:moveTo>
                  <a:lnTo>
                    <a:pt x="12700" y="2282444"/>
                  </a:lnTo>
                  <a:lnTo>
                    <a:pt x="12700" y="2295144"/>
                  </a:lnTo>
                  <a:close/>
                  <a:moveTo>
                    <a:pt x="12700" y="2269744"/>
                  </a:moveTo>
                  <a:lnTo>
                    <a:pt x="12700" y="2257044"/>
                  </a:lnTo>
                  <a:lnTo>
                    <a:pt x="12700" y="2269744"/>
                  </a:lnTo>
                  <a:close/>
                  <a:moveTo>
                    <a:pt x="12700" y="2244344"/>
                  </a:moveTo>
                  <a:lnTo>
                    <a:pt x="12700" y="2231644"/>
                  </a:lnTo>
                  <a:lnTo>
                    <a:pt x="12700" y="2244344"/>
                  </a:lnTo>
                  <a:close/>
                  <a:moveTo>
                    <a:pt x="12700" y="2218944"/>
                  </a:moveTo>
                  <a:lnTo>
                    <a:pt x="12700" y="2206244"/>
                  </a:lnTo>
                  <a:lnTo>
                    <a:pt x="12700" y="2218944"/>
                  </a:lnTo>
                  <a:close/>
                  <a:moveTo>
                    <a:pt x="12700" y="2193544"/>
                  </a:moveTo>
                  <a:lnTo>
                    <a:pt x="12700" y="2180844"/>
                  </a:lnTo>
                  <a:lnTo>
                    <a:pt x="12700" y="2193544"/>
                  </a:lnTo>
                  <a:close/>
                  <a:moveTo>
                    <a:pt x="12700" y="2168144"/>
                  </a:moveTo>
                  <a:lnTo>
                    <a:pt x="12700" y="2155444"/>
                  </a:lnTo>
                  <a:lnTo>
                    <a:pt x="12700" y="2168144"/>
                  </a:lnTo>
                  <a:close/>
                  <a:moveTo>
                    <a:pt x="12700" y="2142744"/>
                  </a:moveTo>
                  <a:lnTo>
                    <a:pt x="12700" y="2130044"/>
                  </a:lnTo>
                  <a:lnTo>
                    <a:pt x="12700" y="2142744"/>
                  </a:lnTo>
                  <a:close/>
                  <a:moveTo>
                    <a:pt x="12700" y="2117344"/>
                  </a:moveTo>
                  <a:lnTo>
                    <a:pt x="12700" y="2104644"/>
                  </a:lnTo>
                  <a:lnTo>
                    <a:pt x="12700" y="2117344"/>
                  </a:lnTo>
                  <a:close/>
                  <a:moveTo>
                    <a:pt x="12700" y="2091944"/>
                  </a:moveTo>
                  <a:lnTo>
                    <a:pt x="12700" y="2079244"/>
                  </a:lnTo>
                  <a:lnTo>
                    <a:pt x="12700" y="2091944"/>
                  </a:lnTo>
                  <a:close/>
                  <a:moveTo>
                    <a:pt x="12700" y="2066544"/>
                  </a:moveTo>
                  <a:lnTo>
                    <a:pt x="12700" y="2053844"/>
                  </a:lnTo>
                  <a:lnTo>
                    <a:pt x="12700" y="2066544"/>
                  </a:lnTo>
                  <a:close/>
                  <a:moveTo>
                    <a:pt x="12700" y="2041144"/>
                  </a:moveTo>
                  <a:lnTo>
                    <a:pt x="12700" y="2028444"/>
                  </a:lnTo>
                  <a:lnTo>
                    <a:pt x="12700" y="2041144"/>
                  </a:lnTo>
                  <a:close/>
                  <a:moveTo>
                    <a:pt x="12700" y="2015744"/>
                  </a:moveTo>
                  <a:lnTo>
                    <a:pt x="12700" y="2003044"/>
                  </a:lnTo>
                  <a:lnTo>
                    <a:pt x="12700" y="2015744"/>
                  </a:lnTo>
                  <a:close/>
                  <a:moveTo>
                    <a:pt x="12700" y="1990344"/>
                  </a:moveTo>
                  <a:lnTo>
                    <a:pt x="12700" y="1977644"/>
                  </a:lnTo>
                  <a:lnTo>
                    <a:pt x="12700" y="1990344"/>
                  </a:lnTo>
                  <a:close/>
                  <a:moveTo>
                    <a:pt x="12700" y="1964944"/>
                  </a:moveTo>
                  <a:lnTo>
                    <a:pt x="12700" y="1952244"/>
                  </a:lnTo>
                  <a:lnTo>
                    <a:pt x="12700" y="1964944"/>
                  </a:lnTo>
                  <a:close/>
                  <a:moveTo>
                    <a:pt x="12700" y="1939544"/>
                  </a:moveTo>
                  <a:lnTo>
                    <a:pt x="12700" y="1926844"/>
                  </a:lnTo>
                  <a:lnTo>
                    <a:pt x="12700" y="1939544"/>
                  </a:lnTo>
                  <a:close/>
                  <a:moveTo>
                    <a:pt x="12700" y="1914144"/>
                  </a:moveTo>
                  <a:lnTo>
                    <a:pt x="12700" y="1901444"/>
                  </a:lnTo>
                  <a:lnTo>
                    <a:pt x="12700" y="1914144"/>
                  </a:lnTo>
                  <a:close/>
                  <a:moveTo>
                    <a:pt x="12700" y="1888744"/>
                  </a:moveTo>
                  <a:lnTo>
                    <a:pt x="12700" y="1876044"/>
                  </a:lnTo>
                  <a:lnTo>
                    <a:pt x="12700" y="1888744"/>
                  </a:lnTo>
                  <a:close/>
                  <a:moveTo>
                    <a:pt x="12700" y="1863344"/>
                  </a:moveTo>
                  <a:lnTo>
                    <a:pt x="12700" y="1850644"/>
                  </a:lnTo>
                  <a:lnTo>
                    <a:pt x="12700" y="1863344"/>
                  </a:lnTo>
                  <a:close/>
                  <a:moveTo>
                    <a:pt x="12700" y="1837944"/>
                  </a:moveTo>
                  <a:lnTo>
                    <a:pt x="12700" y="1825244"/>
                  </a:lnTo>
                  <a:lnTo>
                    <a:pt x="12700" y="1837944"/>
                  </a:lnTo>
                  <a:close/>
                  <a:moveTo>
                    <a:pt x="12700" y="1812544"/>
                  </a:moveTo>
                  <a:lnTo>
                    <a:pt x="12700" y="1799844"/>
                  </a:lnTo>
                  <a:lnTo>
                    <a:pt x="12700" y="1812544"/>
                  </a:lnTo>
                  <a:close/>
                  <a:moveTo>
                    <a:pt x="12700" y="1787144"/>
                  </a:moveTo>
                  <a:lnTo>
                    <a:pt x="12700" y="1774444"/>
                  </a:lnTo>
                  <a:lnTo>
                    <a:pt x="12700" y="1787144"/>
                  </a:lnTo>
                  <a:close/>
                  <a:moveTo>
                    <a:pt x="12700" y="1761744"/>
                  </a:moveTo>
                  <a:lnTo>
                    <a:pt x="12700" y="1749044"/>
                  </a:lnTo>
                  <a:lnTo>
                    <a:pt x="12700" y="1761744"/>
                  </a:lnTo>
                  <a:close/>
                  <a:moveTo>
                    <a:pt x="12700" y="1736344"/>
                  </a:moveTo>
                  <a:lnTo>
                    <a:pt x="12700" y="1723644"/>
                  </a:lnTo>
                  <a:lnTo>
                    <a:pt x="12700" y="1736344"/>
                  </a:lnTo>
                  <a:close/>
                  <a:moveTo>
                    <a:pt x="12700" y="1710944"/>
                  </a:moveTo>
                  <a:lnTo>
                    <a:pt x="12700" y="1698244"/>
                  </a:lnTo>
                  <a:lnTo>
                    <a:pt x="12700" y="1710944"/>
                  </a:lnTo>
                  <a:close/>
                  <a:moveTo>
                    <a:pt x="12700" y="1685544"/>
                  </a:moveTo>
                  <a:lnTo>
                    <a:pt x="12700" y="1672844"/>
                  </a:lnTo>
                  <a:lnTo>
                    <a:pt x="12700" y="1685544"/>
                  </a:lnTo>
                  <a:close/>
                  <a:moveTo>
                    <a:pt x="12700" y="1660144"/>
                  </a:moveTo>
                  <a:lnTo>
                    <a:pt x="12700" y="1647444"/>
                  </a:lnTo>
                  <a:lnTo>
                    <a:pt x="12700" y="1660144"/>
                  </a:lnTo>
                  <a:close/>
                  <a:moveTo>
                    <a:pt x="12700" y="1634744"/>
                  </a:moveTo>
                  <a:lnTo>
                    <a:pt x="12700" y="1622044"/>
                  </a:lnTo>
                  <a:lnTo>
                    <a:pt x="12700" y="1634744"/>
                  </a:lnTo>
                  <a:close/>
                  <a:moveTo>
                    <a:pt x="12700" y="1609344"/>
                  </a:moveTo>
                  <a:lnTo>
                    <a:pt x="12700" y="1596644"/>
                  </a:lnTo>
                  <a:lnTo>
                    <a:pt x="12700" y="1609344"/>
                  </a:lnTo>
                  <a:close/>
                  <a:moveTo>
                    <a:pt x="12700" y="1583944"/>
                  </a:moveTo>
                  <a:lnTo>
                    <a:pt x="12700" y="1571244"/>
                  </a:lnTo>
                  <a:lnTo>
                    <a:pt x="12700" y="1583944"/>
                  </a:lnTo>
                  <a:close/>
                  <a:moveTo>
                    <a:pt x="12700" y="1558544"/>
                  </a:moveTo>
                  <a:lnTo>
                    <a:pt x="12700" y="1545844"/>
                  </a:lnTo>
                  <a:lnTo>
                    <a:pt x="12700" y="1558544"/>
                  </a:lnTo>
                  <a:close/>
                  <a:moveTo>
                    <a:pt x="12700" y="1533144"/>
                  </a:moveTo>
                  <a:lnTo>
                    <a:pt x="12700" y="1520444"/>
                  </a:lnTo>
                  <a:lnTo>
                    <a:pt x="12700" y="1533144"/>
                  </a:lnTo>
                  <a:close/>
                  <a:moveTo>
                    <a:pt x="12700" y="1507744"/>
                  </a:moveTo>
                  <a:lnTo>
                    <a:pt x="12700" y="1495044"/>
                  </a:lnTo>
                  <a:lnTo>
                    <a:pt x="12700" y="1507744"/>
                  </a:lnTo>
                  <a:close/>
                  <a:moveTo>
                    <a:pt x="12700" y="1482344"/>
                  </a:moveTo>
                  <a:lnTo>
                    <a:pt x="12700" y="1469644"/>
                  </a:lnTo>
                  <a:lnTo>
                    <a:pt x="12700" y="1482344"/>
                  </a:lnTo>
                  <a:close/>
                  <a:moveTo>
                    <a:pt x="12700" y="1456944"/>
                  </a:moveTo>
                  <a:lnTo>
                    <a:pt x="12700" y="1444244"/>
                  </a:lnTo>
                  <a:lnTo>
                    <a:pt x="12700" y="1456944"/>
                  </a:lnTo>
                  <a:close/>
                  <a:moveTo>
                    <a:pt x="12700" y="1431544"/>
                  </a:moveTo>
                  <a:lnTo>
                    <a:pt x="12700" y="1418844"/>
                  </a:lnTo>
                  <a:lnTo>
                    <a:pt x="12700" y="1431544"/>
                  </a:lnTo>
                  <a:close/>
                  <a:moveTo>
                    <a:pt x="12700" y="1406144"/>
                  </a:moveTo>
                  <a:lnTo>
                    <a:pt x="12700" y="1393444"/>
                  </a:lnTo>
                  <a:lnTo>
                    <a:pt x="12700" y="1406144"/>
                  </a:lnTo>
                  <a:close/>
                  <a:moveTo>
                    <a:pt x="12700" y="1380744"/>
                  </a:moveTo>
                  <a:lnTo>
                    <a:pt x="12700" y="1368044"/>
                  </a:lnTo>
                  <a:lnTo>
                    <a:pt x="12700" y="1380744"/>
                  </a:lnTo>
                  <a:close/>
                  <a:moveTo>
                    <a:pt x="12700" y="1355344"/>
                  </a:moveTo>
                  <a:lnTo>
                    <a:pt x="12700" y="1342644"/>
                  </a:lnTo>
                  <a:lnTo>
                    <a:pt x="12700" y="1355344"/>
                  </a:lnTo>
                  <a:close/>
                  <a:moveTo>
                    <a:pt x="12700" y="1329944"/>
                  </a:moveTo>
                  <a:lnTo>
                    <a:pt x="12700" y="1317244"/>
                  </a:lnTo>
                  <a:lnTo>
                    <a:pt x="12700" y="1329944"/>
                  </a:lnTo>
                  <a:close/>
                  <a:moveTo>
                    <a:pt x="12700" y="1304544"/>
                  </a:moveTo>
                  <a:lnTo>
                    <a:pt x="12700" y="1291844"/>
                  </a:lnTo>
                  <a:lnTo>
                    <a:pt x="12700" y="1304544"/>
                  </a:lnTo>
                  <a:close/>
                  <a:moveTo>
                    <a:pt x="12700" y="1279144"/>
                  </a:moveTo>
                  <a:lnTo>
                    <a:pt x="12700" y="1266444"/>
                  </a:lnTo>
                  <a:lnTo>
                    <a:pt x="12700" y="1279144"/>
                  </a:lnTo>
                  <a:close/>
                  <a:moveTo>
                    <a:pt x="12700" y="1253744"/>
                  </a:moveTo>
                  <a:lnTo>
                    <a:pt x="12700" y="1241044"/>
                  </a:lnTo>
                  <a:lnTo>
                    <a:pt x="12700" y="1253744"/>
                  </a:lnTo>
                  <a:close/>
                  <a:moveTo>
                    <a:pt x="12700" y="1228344"/>
                  </a:moveTo>
                  <a:lnTo>
                    <a:pt x="12700" y="1215644"/>
                  </a:lnTo>
                  <a:lnTo>
                    <a:pt x="12700" y="1228344"/>
                  </a:lnTo>
                  <a:close/>
                  <a:moveTo>
                    <a:pt x="12700" y="1202944"/>
                  </a:moveTo>
                  <a:lnTo>
                    <a:pt x="12700" y="1190244"/>
                  </a:lnTo>
                  <a:lnTo>
                    <a:pt x="12700" y="1202944"/>
                  </a:lnTo>
                  <a:close/>
                  <a:moveTo>
                    <a:pt x="12700" y="1177544"/>
                  </a:moveTo>
                  <a:lnTo>
                    <a:pt x="12700" y="1164844"/>
                  </a:lnTo>
                  <a:lnTo>
                    <a:pt x="12700" y="1177544"/>
                  </a:lnTo>
                  <a:close/>
                  <a:moveTo>
                    <a:pt x="12700" y="1152144"/>
                  </a:moveTo>
                  <a:lnTo>
                    <a:pt x="12700" y="1139444"/>
                  </a:lnTo>
                  <a:lnTo>
                    <a:pt x="12700" y="1152144"/>
                  </a:lnTo>
                  <a:close/>
                  <a:moveTo>
                    <a:pt x="12700" y="1126744"/>
                  </a:moveTo>
                  <a:lnTo>
                    <a:pt x="12700" y="1114044"/>
                  </a:lnTo>
                  <a:lnTo>
                    <a:pt x="12700" y="1126744"/>
                  </a:lnTo>
                  <a:close/>
                  <a:moveTo>
                    <a:pt x="12700" y="1101344"/>
                  </a:moveTo>
                  <a:lnTo>
                    <a:pt x="12700" y="1088644"/>
                  </a:lnTo>
                  <a:lnTo>
                    <a:pt x="12700" y="1101344"/>
                  </a:lnTo>
                  <a:close/>
                  <a:moveTo>
                    <a:pt x="12700" y="1075944"/>
                  </a:moveTo>
                  <a:lnTo>
                    <a:pt x="12700" y="1063244"/>
                  </a:lnTo>
                  <a:lnTo>
                    <a:pt x="12700" y="1075944"/>
                  </a:lnTo>
                  <a:close/>
                  <a:moveTo>
                    <a:pt x="12700" y="1050544"/>
                  </a:moveTo>
                  <a:lnTo>
                    <a:pt x="12700" y="1037844"/>
                  </a:lnTo>
                  <a:lnTo>
                    <a:pt x="12700" y="1050544"/>
                  </a:lnTo>
                  <a:close/>
                  <a:moveTo>
                    <a:pt x="12700" y="1025144"/>
                  </a:moveTo>
                  <a:lnTo>
                    <a:pt x="12700" y="1012444"/>
                  </a:lnTo>
                  <a:lnTo>
                    <a:pt x="12700" y="1025144"/>
                  </a:lnTo>
                  <a:close/>
                  <a:moveTo>
                    <a:pt x="12700" y="999744"/>
                  </a:moveTo>
                  <a:lnTo>
                    <a:pt x="12700" y="987044"/>
                  </a:lnTo>
                  <a:lnTo>
                    <a:pt x="12700" y="999744"/>
                  </a:lnTo>
                  <a:close/>
                  <a:moveTo>
                    <a:pt x="12700" y="974344"/>
                  </a:moveTo>
                  <a:lnTo>
                    <a:pt x="12700" y="961644"/>
                  </a:lnTo>
                  <a:lnTo>
                    <a:pt x="12700" y="974344"/>
                  </a:lnTo>
                  <a:close/>
                  <a:moveTo>
                    <a:pt x="12700" y="948944"/>
                  </a:moveTo>
                  <a:lnTo>
                    <a:pt x="12700" y="936244"/>
                  </a:lnTo>
                  <a:lnTo>
                    <a:pt x="12700" y="948944"/>
                  </a:lnTo>
                  <a:close/>
                  <a:moveTo>
                    <a:pt x="12700" y="923544"/>
                  </a:moveTo>
                  <a:lnTo>
                    <a:pt x="12700" y="910844"/>
                  </a:lnTo>
                  <a:lnTo>
                    <a:pt x="12700" y="923544"/>
                  </a:lnTo>
                  <a:close/>
                  <a:moveTo>
                    <a:pt x="12700" y="898144"/>
                  </a:moveTo>
                  <a:lnTo>
                    <a:pt x="12700" y="885444"/>
                  </a:lnTo>
                  <a:lnTo>
                    <a:pt x="12700" y="898144"/>
                  </a:lnTo>
                  <a:close/>
                  <a:moveTo>
                    <a:pt x="12700" y="872744"/>
                  </a:moveTo>
                  <a:lnTo>
                    <a:pt x="12700" y="860044"/>
                  </a:lnTo>
                  <a:lnTo>
                    <a:pt x="12700" y="872744"/>
                  </a:lnTo>
                  <a:close/>
                  <a:moveTo>
                    <a:pt x="12700" y="847344"/>
                  </a:moveTo>
                  <a:lnTo>
                    <a:pt x="12700" y="834644"/>
                  </a:lnTo>
                  <a:lnTo>
                    <a:pt x="12700" y="847344"/>
                  </a:lnTo>
                  <a:close/>
                  <a:moveTo>
                    <a:pt x="12700" y="821944"/>
                  </a:moveTo>
                  <a:lnTo>
                    <a:pt x="12700" y="809244"/>
                  </a:lnTo>
                  <a:lnTo>
                    <a:pt x="12700" y="821944"/>
                  </a:lnTo>
                  <a:close/>
                  <a:moveTo>
                    <a:pt x="12700" y="796544"/>
                  </a:moveTo>
                  <a:lnTo>
                    <a:pt x="12700" y="783844"/>
                  </a:lnTo>
                  <a:lnTo>
                    <a:pt x="12700" y="796544"/>
                  </a:lnTo>
                  <a:close/>
                  <a:moveTo>
                    <a:pt x="12700" y="771144"/>
                  </a:moveTo>
                  <a:lnTo>
                    <a:pt x="12700" y="758444"/>
                  </a:lnTo>
                  <a:lnTo>
                    <a:pt x="12700" y="771144"/>
                  </a:lnTo>
                  <a:close/>
                  <a:moveTo>
                    <a:pt x="12700" y="745744"/>
                  </a:moveTo>
                  <a:lnTo>
                    <a:pt x="12700" y="733044"/>
                  </a:lnTo>
                  <a:lnTo>
                    <a:pt x="12700" y="745744"/>
                  </a:lnTo>
                  <a:close/>
                  <a:moveTo>
                    <a:pt x="12700" y="720344"/>
                  </a:moveTo>
                  <a:lnTo>
                    <a:pt x="12700" y="707644"/>
                  </a:lnTo>
                  <a:lnTo>
                    <a:pt x="12700" y="720344"/>
                  </a:lnTo>
                  <a:close/>
                  <a:moveTo>
                    <a:pt x="12700" y="694944"/>
                  </a:moveTo>
                  <a:lnTo>
                    <a:pt x="12700" y="682244"/>
                  </a:lnTo>
                  <a:lnTo>
                    <a:pt x="12700" y="694944"/>
                  </a:lnTo>
                  <a:close/>
                  <a:moveTo>
                    <a:pt x="12700" y="669544"/>
                  </a:moveTo>
                  <a:lnTo>
                    <a:pt x="12700" y="656844"/>
                  </a:lnTo>
                  <a:lnTo>
                    <a:pt x="12700" y="669544"/>
                  </a:lnTo>
                  <a:close/>
                  <a:moveTo>
                    <a:pt x="12700" y="644144"/>
                  </a:moveTo>
                  <a:lnTo>
                    <a:pt x="12700" y="631444"/>
                  </a:lnTo>
                  <a:lnTo>
                    <a:pt x="12700" y="644144"/>
                  </a:lnTo>
                  <a:close/>
                  <a:moveTo>
                    <a:pt x="12700" y="618744"/>
                  </a:moveTo>
                  <a:lnTo>
                    <a:pt x="12700" y="606044"/>
                  </a:lnTo>
                  <a:lnTo>
                    <a:pt x="12700" y="618744"/>
                  </a:lnTo>
                  <a:close/>
                  <a:moveTo>
                    <a:pt x="12700" y="593344"/>
                  </a:moveTo>
                  <a:lnTo>
                    <a:pt x="12700" y="580644"/>
                  </a:lnTo>
                  <a:lnTo>
                    <a:pt x="12700" y="593344"/>
                  </a:lnTo>
                  <a:close/>
                  <a:moveTo>
                    <a:pt x="12700" y="567944"/>
                  </a:moveTo>
                  <a:lnTo>
                    <a:pt x="12700" y="555244"/>
                  </a:lnTo>
                  <a:lnTo>
                    <a:pt x="12700" y="567944"/>
                  </a:lnTo>
                  <a:close/>
                  <a:moveTo>
                    <a:pt x="12700" y="542544"/>
                  </a:moveTo>
                  <a:lnTo>
                    <a:pt x="12700" y="529844"/>
                  </a:lnTo>
                  <a:lnTo>
                    <a:pt x="12700" y="542544"/>
                  </a:lnTo>
                  <a:close/>
                  <a:moveTo>
                    <a:pt x="12700" y="517144"/>
                  </a:moveTo>
                  <a:lnTo>
                    <a:pt x="12700" y="504444"/>
                  </a:lnTo>
                  <a:lnTo>
                    <a:pt x="12700" y="517144"/>
                  </a:lnTo>
                  <a:close/>
                  <a:moveTo>
                    <a:pt x="12700" y="491744"/>
                  </a:moveTo>
                  <a:lnTo>
                    <a:pt x="12700" y="479044"/>
                  </a:lnTo>
                  <a:lnTo>
                    <a:pt x="12700" y="491744"/>
                  </a:lnTo>
                  <a:close/>
                  <a:moveTo>
                    <a:pt x="12700" y="466344"/>
                  </a:moveTo>
                  <a:lnTo>
                    <a:pt x="12700" y="453644"/>
                  </a:lnTo>
                  <a:lnTo>
                    <a:pt x="12700" y="466344"/>
                  </a:lnTo>
                  <a:close/>
                  <a:moveTo>
                    <a:pt x="12700" y="440944"/>
                  </a:moveTo>
                  <a:lnTo>
                    <a:pt x="12700" y="428244"/>
                  </a:lnTo>
                  <a:lnTo>
                    <a:pt x="12700" y="440944"/>
                  </a:lnTo>
                  <a:close/>
                  <a:moveTo>
                    <a:pt x="12700" y="415544"/>
                  </a:moveTo>
                  <a:lnTo>
                    <a:pt x="12700" y="402844"/>
                  </a:lnTo>
                  <a:lnTo>
                    <a:pt x="12700" y="415544"/>
                  </a:lnTo>
                  <a:close/>
                  <a:moveTo>
                    <a:pt x="12700" y="390144"/>
                  </a:moveTo>
                  <a:lnTo>
                    <a:pt x="12700" y="377444"/>
                  </a:lnTo>
                  <a:lnTo>
                    <a:pt x="12700" y="390144"/>
                  </a:lnTo>
                  <a:close/>
                  <a:moveTo>
                    <a:pt x="12700" y="364744"/>
                  </a:moveTo>
                  <a:lnTo>
                    <a:pt x="12700" y="352044"/>
                  </a:lnTo>
                  <a:lnTo>
                    <a:pt x="12700" y="364744"/>
                  </a:lnTo>
                  <a:close/>
                  <a:moveTo>
                    <a:pt x="12700" y="339344"/>
                  </a:moveTo>
                  <a:lnTo>
                    <a:pt x="12700" y="326644"/>
                  </a:lnTo>
                  <a:lnTo>
                    <a:pt x="12700" y="339344"/>
                  </a:lnTo>
                  <a:close/>
                  <a:moveTo>
                    <a:pt x="12700" y="313944"/>
                  </a:moveTo>
                  <a:lnTo>
                    <a:pt x="12700" y="301244"/>
                  </a:lnTo>
                  <a:lnTo>
                    <a:pt x="12700" y="313944"/>
                  </a:lnTo>
                  <a:close/>
                  <a:moveTo>
                    <a:pt x="12700" y="288544"/>
                  </a:moveTo>
                  <a:lnTo>
                    <a:pt x="12700" y="275844"/>
                  </a:lnTo>
                  <a:lnTo>
                    <a:pt x="12700" y="288544"/>
                  </a:lnTo>
                  <a:close/>
                  <a:moveTo>
                    <a:pt x="12700" y="263144"/>
                  </a:moveTo>
                  <a:lnTo>
                    <a:pt x="12700" y="250444"/>
                  </a:lnTo>
                  <a:lnTo>
                    <a:pt x="12700" y="263144"/>
                  </a:lnTo>
                  <a:close/>
                  <a:moveTo>
                    <a:pt x="12700" y="237744"/>
                  </a:moveTo>
                  <a:lnTo>
                    <a:pt x="12700" y="225044"/>
                  </a:lnTo>
                  <a:lnTo>
                    <a:pt x="12700" y="237744"/>
                  </a:lnTo>
                  <a:close/>
                  <a:moveTo>
                    <a:pt x="12700" y="212344"/>
                  </a:moveTo>
                  <a:lnTo>
                    <a:pt x="12700" y="199644"/>
                  </a:lnTo>
                  <a:lnTo>
                    <a:pt x="12700" y="212344"/>
                  </a:lnTo>
                  <a:close/>
                  <a:moveTo>
                    <a:pt x="12700" y="186944"/>
                  </a:moveTo>
                  <a:lnTo>
                    <a:pt x="12700" y="174244"/>
                  </a:lnTo>
                  <a:lnTo>
                    <a:pt x="12700" y="186944"/>
                  </a:lnTo>
                  <a:close/>
                  <a:moveTo>
                    <a:pt x="12700" y="161544"/>
                  </a:moveTo>
                  <a:lnTo>
                    <a:pt x="12700" y="148844"/>
                  </a:lnTo>
                  <a:lnTo>
                    <a:pt x="12700" y="161544"/>
                  </a:lnTo>
                  <a:close/>
                  <a:moveTo>
                    <a:pt x="12700" y="136144"/>
                  </a:moveTo>
                  <a:lnTo>
                    <a:pt x="12700" y="123444"/>
                  </a:lnTo>
                  <a:lnTo>
                    <a:pt x="12700" y="136144"/>
                  </a:lnTo>
                  <a:close/>
                  <a:moveTo>
                    <a:pt x="12700" y="110744"/>
                  </a:moveTo>
                  <a:lnTo>
                    <a:pt x="12700" y="98044"/>
                  </a:lnTo>
                  <a:lnTo>
                    <a:pt x="12700" y="110744"/>
                  </a:lnTo>
                  <a:close/>
                  <a:moveTo>
                    <a:pt x="12700" y="85344"/>
                  </a:moveTo>
                  <a:lnTo>
                    <a:pt x="12700" y="72644"/>
                  </a:lnTo>
                  <a:lnTo>
                    <a:pt x="12700" y="85344"/>
                  </a:lnTo>
                  <a:close/>
                  <a:moveTo>
                    <a:pt x="12700" y="59944"/>
                  </a:moveTo>
                  <a:lnTo>
                    <a:pt x="12700" y="47244"/>
                  </a:lnTo>
                  <a:lnTo>
                    <a:pt x="12700" y="59944"/>
                  </a:lnTo>
                  <a:close/>
                  <a:moveTo>
                    <a:pt x="12700" y="34544"/>
                  </a:moveTo>
                  <a:lnTo>
                    <a:pt x="12700" y="21844"/>
                  </a:lnTo>
                  <a:lnTo>
                    <a:pt x="12700" y="34544"/>
                  </a:lnTo>
                  <a:close/>
                  <a:moveTo>
                    <a:pt x="12700" y="9144"/>
                  </a:moveTo>
                  <a:lnTo>
                    <a:pt x="12700" y="0"/>
                  </a:lnTo>
                  <a:lnTo>
                    <a:pt x="12700" y="9144"/>
                  </a:lnTo>
                  <a:close/>
                  <a:moveTo>
                    <a:pt x="12700" y="10854944"/>
                  </a:moveTo>
                  <a:lnTo>
                    <a:pt x="12700" y="10842244"/>
                  </a:lnTo>
                  <a:lnTo>
                    <a:pt x="12700" y="10854944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13" name="Freeform 13"/>
          <p:cNvSpPr/>
          <p:nvPr/>
        </p:nvSpPr>
        <p:spPr>
          <a:xfrm>
            <a:off x="0" y="-144661"/>
            <a:ext cx="8543491" cy="1457277"/>
          </a:xfrm>
          <a:custGeom>
            <a:avLst/>
            <a:gdLst/>
            <a:ahLst/>
            <a:cxnLst/>
            <a:rect l="l" t="t" r="r" b="b"/>
            <a:pathLst>
              <a:path w="8543491" h="1457277">
                <a:moveTo>
                  <a:pt x="0" y="0"/>
                </a:moveTo>
                <a:lnTo>
                  <a:pt x="8543491" y="0"/>
                </a:lnTo>
                <a:lnTo>
                  <a:pt x="8543491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1911178" y="1931873"/>
            <a:ext cx="6125046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Ses missions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846871" y="9368441"/>
            <a:ext cx="2130655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4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745773" y="3307056"/>
            <a:ext cx="3264244" cy="16070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6"/>
              </a:lnSpc>
            </a:pP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Préparer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le plan de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prévention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des violences</a:t>
            </a:r>
          </a:p>
          <a:p>
            <a:pPr algn="ctr">
              <a:lnSpc>
                <a:spcPts val="2086"/>
              </a:lnSpc>
            </a:pPr>
            <a:endParaRPr lang="en-US" sz="1490" spc="13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algn="ctr">
              <a:lnSpc>
                <a:spcPts val="2086"/>
              </a:lnSpc>
            </a:pP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Proposer des actions pour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venir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en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aide aux parents et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lutter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contre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l’exclusion</a:t>
            </a:r>
            <a:endParaRPr lang="en-US" sz="1490" spc="13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3639800" y="3307056"/>
            <a:ext cx="3536010" cy="13250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86"/>
              </a:lnSpc>
            </a:pP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Définir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un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programme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d’éducation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à la santé et à la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sexualité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</a:p>
          <a:p>
            <a:pPr algn="ctr">
              <a:lnSpc>
                <a:spcPts val="2086"/>
              </a:lnSpc>
            </a:pPr>
            <a:endParaRPr lang="en-US" sz="1490" spc="13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algn="ctr">
              <a:lnSpc>
                <a:spcPts val="2086"/>
              </a:lnSpc>
            </a:pP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Définir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un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programme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prévention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des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conduites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à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risques</a:t>
            </a:r>
            <a:endParaRPr lang="en-US" sz="1490" spc="13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9745773" y="8058767"/>
            <a:ext cx="3264244" cy="5485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6"/>
              </a:lnSpc>
            </a:pPr>
            <a:r>
              <a:rPr lang="en-US" sz="1490" spc="13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Mettre en oeuvre l’éducation au Développement Durable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576293" y="8057616"/>
            <a:ext cx="3957363" cy="18636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86"/>
              </a:lnSpc>
            </a:pP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 pour mission de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sensibiliser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les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élèves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en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leur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permettant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d’être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acteurs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dans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ces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trois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domaines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,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d’une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part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en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valorisant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leur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engagement par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l’obtention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label et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d’autre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part à travers le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parcours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éducatif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santé et le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parcours</a:t>
            </a:r>
            <a:r>
              <a:rPr lang="en-US" sz="1490" spc="13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1490" spc="13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citoyen</a:t>
            </a:r>
            <a:endParaRPr lang="en-US" sz="1490" spc="13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</p:txBody>
      </p:sp>
      <p:sp>
        <p:nvSpPr>
          <p:cNvPr id="21" name="Freeform 21"/>
          <p:cNvSpPr/>
          <p:nvPr/>
        </p:nvSpPr>
        <p:spPr>
          <a:xfrm>
            <a:off x="10994856" y="1394270"/>
            <a:ext cx="804177" cy="804177"/>
          </a:xfrm>
          <a:custGeom>
            <a:avLst/>
            <a:gdLst/>
            <a:ahLst/>
            <a:cxnLst/>
            <a:rect l="l" t="t" r="r" b="b"/>
            <a:pathLst>
              <a:path w="804177" h="804177">
                <a:moveTo>
                  <a:pt x="0" y="0"/>
                </a:moveTo>
                <a:lnTo>
                  <a:pt x="804177" y="0"/>
                </a:lnTo>
                <a:lnTo>
                  <a:pt x="804177" y="804177"/>
                </a:lnTo>
                <a:lnTo>
                  <a:pt x="0" y="80417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10950857" y="1274010"/>
            <a:ext cx="854075" cy="744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0"/>
              </a:lnSpc>
            </a:pPr>
            <a:r>
              <a:rPr lang="en-US" sz="2949" b="1" spc="26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1</a:t>
            </a:r>
          </a:p>
        </p:txBody>
      </p:sp>
      <p:sp>
        <p:nvSpPr>
          <p:cNvPr id="23" name="Freeform 23"/>
          <p:cNvSpPr/>
          <p:nvPr/>
        </p:nvSpPr>
        <p:spPr>
          <a:xfrm>
            <a:off x="15029506" y="1394270"/>
            <a:ext cx="804177" cy="804177"/>
          </a:xfrm>
          <a:custGeom>
            <a:avLst/>
            <a:gdLst/>
            <a:ahLst/>
            <a:cxnLst/>
            <a:rect l="l" t="t" r="r" b="b"/>
            <a:pathLst>
              <a:path w="804177" h="804177">
                <a:moveTo>
                  <a:pt x="0" y="0"/>
                </a:moveTo>
                <a:lnTo>
                  <a:pt x="804177" y="0"/>
                </a:lnTo>
                <a:lnTo>
                  <a:pt x="804177" y="804177"/>
                </a:lnTo>
                <a:lnTo>
                  <a:pt x="0" y="8041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15004557" y="1274010"/>
            <a:ext cx="854075" cy="744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0"/>
              </a:lnSpc>
            </a:pPr>
            <a:r>
              <a:rPr lang="en-US" sz="2949" b="1" spc="26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2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1028809" y="5797551"/>
            <a:ext cx="854075" cy="787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0"/>
              </a:lnSpc>
            </a:pPr>
            <a:r>
              <a:rPr lang="en-US" sz="2949" b="1" spc="26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3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4992796" y="5790194"/>
            <a:ext cx="854075" cy="787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0"/>
              </a:lnSpc>
            </a:pPr>
            <a:r>
              <a:rPr lang="en-US" sz="2949" b="1" spc="26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4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937292" y="2472002"/>
            <a:ext cx="2881204" cy="532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5"/>
              </a:lnSpc>
            </a:pPr>
            <a:r>
              <a:rPr lang="en-US" sz="1852" spc="-37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Education à la citoyenneté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687378" y="2619210"/>
            <a:ext cx="3488432" cy="259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5"/>
              </a:lnSpc>
            </a:pPr>
            <a:r>
              <a:rPr lang="en-US" sz="1852" b="1" spc="-37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Education à la santé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848186" y="7189476"/>
            <a:ext cx="3215320" cy="532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5"/>
              </a:lnSpc>
            </a:pPr>
            <a:r>
              <a:rPr lang="en-US" sz="1852" b="1" spc="-37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Education à l’environnement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3852980" y="6916031"/>
            <a:ext cx="3133707" cy="532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5"/>
              </a:lnSpc>
            </a:pPr>
            <a:r>
              <a:rPr lang="en-US" sz="1852" b="1" spc="-37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Sensibilisation &amp; Engagement</a:t>
            </a:r>
          </a:p>
        </p:txBody>
      </p:sp>
      <p:grpSp>
        <p:nvGrpSpPr>
          <p:cNvPr id="31" name="Group 31"/>
          <p:cNvGrpSpPr/>
          <p:nvPr/>
        </p:nvGrpSpPr>
        <p:grpSpPr>
          <a:xfrm>
            <a:off x="6768300" y="0"/>
            <a:ext cx="11519700" cy="1312616"/>
            <a:chOff x="0" y="0"/>
            <a:chExt cx="15359600" cy="1750155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12"/>
              <a:stretch>
                <a:fillRect t="-155139" b="-155137"/>
              </a:stretch>
            </a:blipFill>
          </p:spPr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11178" y="2513608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1942257" y="1189520"/>
            <a:ext cx="9525" cy="2125645"/>
            <a:chOff x="0" y="0"/>
            <a:chExt cx="12700" cy="2834193"/>
          </a:xfrm>
        </p:grpSpPr>
        <p:sp>
          <p:nvSpPr>
            <p:cNvPr id="4" name="Freeform 4"/>
            <p:cNvSpPr/>
            <p:nvPr/>
          </p:nvSpPr>
          <p:spPr>
            <a:xfrm>
              <a:off x="0" y="6350"/>
              <a:ext cx="12700" cy="2821432"/>
            </a:xfrm>
            <a:custGeom>
              <a:avLst/>
              <a:gdLst/>
              <a:ahLst/>
              <a:cxnLst/>
              <a:rect l="l" t="t" r="r" b="b"/>
              <a:pathLst>
                <a:path w="12700" h="2821432">
                  <a:moveTo>
                    <a:pt x="0" y="2796032"/>
                  </a:moveTo>
                  <a:lnTo>
                    <a:pt x="0" y="2783332"/>
                  </a:lnTo>
                  <a:lnTo>
                    <a:pt x="12700" y="2783332"/>
                  </a:lnTo>
                  <a:lnTo>
                    <a:pt x="12700" y="2796032"/>
                  </a:lnTo>
                  <a:close/>
                  <a:moveTo>
                    <a:pt x="12700" y="2770632"/>
                  </a:moveTo>
                  <a:lnTo>
                    <a:pt x="12700" y="2757932"/>
                  </a:lnTo>
                  <a:lnTo>
                    <a:pt x="12700" y="2770632"/>
                  </a:lnTo>
                  <a:close/>
                  <a:moveTo>
                    <a:pt x="12700" y="2745232"/>
                  </a:moveTo>
                  <a:lnTo>
                    <a:pt x="12700" y="2732532"/>
                  </a:lnTo>
                  <a:lnTo>
                    <a:pt x="12700" y="2745232"/>
                  </a:lnTo>
                  <a:close/>
                  <a:moveTo>
                    <a:pt x="12700" y="2719832"/>
                  </a:moveTo>
                  <a:lnTo>
                    <a:pt x="12700" y="2707132"/>
                  </a:lnTo>
                  <a:lnTo>
                    <a:pt x="12700" y="2719832"/>
                  </a:lnTo>
                  <a:close/>
                  <a:moveTo>
                    <a:pt x="12700" y="2694432"/>
                  </a:moveTo>
                  <a:lnTo>
                    <a:pt x="12700" y="2681732"/>
                  </a:lnTo>
                  <a:lnTo>
                    <a:pt x="12700" y="2694432"/>
                  </a:lnTo>
                  <a:close/>
                  <a:moveTo>
                    <a:pt x="12700" y="2669032"/>
                  </a:moveTo>
                  <a:lnTo>
                    <a:pt x="12700" y="2656332"/>
                  </a:lnTo>
                  <a:lnTo>
                    <a:pt x="12700" y="2669032"/>
                  </a:lnTo>
                  <a:close/>
                  <a:moveTo>
                    <a:pt x="12700" y="2643632"/>
                  </a:moveTo>
                  <a:lnTo>
                    <a:pt x="12700" y="2630932"/>
                  </a:lnTo>
                  <a:lnTo>
                    <a:pt x="12700" y="2643632"/>
                  </a:lnTo>
                  <a:close/>
                  <a:moveTo>
                    <a:pt x="12700" y="2618232"/>
                  </a:moveTo>
                  <a:lnTo>
                    <a:pt x="12700" y="2605532"/>
                  </a:lnTo>
                  <a:lnTo>
                    <a:pt x="12700" y="2618232"/>
                  </a:lnTo>
                  <a:close/>
                  <a:moveTo>
                    <a:pt x="12700" y="2592832"/>
                  </a:moveTo>
                  <a:lnTo>
                    <a:pt x="12700" y="2580132"/>
                  </a:lnTo>
                  <a:lnTo>
                    <a:pt x="12700" y="2592832"/>
                  </a:lnTo>
                  <a:close/>
                  <a:moveTo>
                    <a:pt x="12700" y="2567432"/>
                  </a:moveTo>
                  <a:lnTo>
                    <a:pt x="12700" y="2554732"/>
                  </a:lnTo>
                  <a:lnTo>
                    <a:pt x="12700" y="2567432"/>
                  </a:lnTo>
                  <a:close/>
                  <a:moveTo>
                    <a:pt x="12700" y="2542032"/>
                  </a:moveTo>
                  <a:lnTo>
                    <a:pt x="12700" y="2529332"/>
                  </a:lnTo>
                  <a:lnTo>
                    <a:pt x="12700" y="2542032"/>
                  </a:lnTo>
                  <a:close/>
                  <a:moveTo>
                    <a:pt x="12700" y="2516632"/>
                  </a:moveTo>
                  <a:lnTo>
                    <a:pt x="12700" y="2503932"/>
                  </a:lnTo>
                  <a:lnTo>
                    <a:pt x="12700" y="2516632"/>
                  </a:lnTo>
                  <a:close/>
                  <a:moveTo>
                    <a:pt x="12700" y="2491232"/>
                  </a:moveTo>
                  <a:lnTo>
                    <a:pt x="12700" y="2478532"/>
                  </a:lnTo>
                  <a:lnTo>
                    <a:pt x="12700" y="2491232"/>
                  </a:lnTo>
                  <a:close/>
                  <a:moveTo>
                    <a:pt x="12700" y="2465832"/>
                  </a:moveTo>
                  <a:lnTo>
                    <a:pt x="12700" y="2453132"/>
                  </a:lnTo>
                  <a:lnTo>
                    <a:pt x="12700" y="2465832"/>
                  </a:lnTo>
                  <a:close/>
                  <a:moveTo>
                    <a:pt x="12700" y="2440432"/>
                  </a:moveTo>
                  <a:lnTo>
                    <a:pt x="12700" y="2427732"/>
                  </a:lnTo>
                  <a:lnTo>
                    <a:pt x="12700" y="2440432"/>
                  </a:lnTo>
                  <a:close/>
                  <a:moveTo>
                    <a:pt x="12700" y="2415032"/>
                  </a:moveTo>
                  <a:lnTo>
                    <a:pt x="12700" y="2402332"/>
                  </a:lnTo>
                  <a:lnTo>
                    <a:pt x="12700" y="2415032"/>
                  </a:lnTo>
                  <a:close/>
                  <a:moveTo>
                    <a:pt x="12700" y="2389632"/>
                  </a:moveTo>
                  <a:lnTo>
                    <a:pt x="12700" y="2376932"/>
                  </a:lnTo>
                  <a:lnTo>
                    <a:pt x="12700" y="2389632"/>
                  </a:lnTo>
                  <a:close/>
                  <a:moveTo>
                    <a:pt x="12700" y="2364232"/>
                  </a:moveTo>
                  <a:lnTo>
                    <a:pt x="12700" y="2351532"/>
                  </a:lnTo>
                  <a:lnTo>
                    <a:pt x="12700" y="2364232"/>
                  </a:lnTo>
                  <a:close/>
                  <a:moveTo>
                    <a:pt x="12700" y="2338832"/>
                  </a:moveTo>
                  <a:lnTo>
                    <a:pt x="12700" y="2326132"/>
                  </a:lnTo>
                  <a:lnTo>
                    <a:pt x="12700" y="2338832"/>
                  </a:lnTo>
                  <a:close/>
                  <a:moveTo>
                    <a:pt x="12700" y="2313432"/>
                  </a:moveTo>
                  <a:lnTo>
                    <a:pt x="12700" y="2300732"/>
                  </a:lnTo>
                  <a:lnTo>
                    <a:pt x="12700" y="2313432"/>
                  </a:lnTo>
                  <a:close/>
                  <a:moveTo>
                    <a:pt x="12700" y="2288032"/>
                  </a:moveTo>
                  <a:lnTo>
                    <a:pt x="12700" y="2275332"/>
                  </a:lnTo>
                  <a:lnTo>
                    <a:pt x="12700" y="2288032"/>
                  </a:lnTo>
                  <a:close/>
                  <a:moveTo>
                    <a:pt x="12700" y="2262632"/>
                  </a:moveTo>
                  <a:lnTo>
                    <a:pt x="12700" y="2249932"/>
                  </a:lnTo>
                  <a:lnTo>
                    <a:pt x="12700" y="2262632"/>
                  </a:lnTo>
                  <a:close/>
                  <a:moveTo>
                    <a:pt x="12700" y="2237232"/>
                  </a:moveTo>
                  <a:lnTo>
                    <a:pt x="12700" y="2224532"/>
                  </a:lnTo>
                  <a:lnTo>
                    <a:pt x="12700" y="2237232"/>
                  </a:lnTo>
                  <a:close/>
                  <a:moveTo>
                    <a:pt x="12700" y="2211832"/>
                  </a:moveTo>
                  <a:lnTo>
                    <a:pt x="12700" y="2199132"/>
                  </a:lnTo>
                  <a:lnTo>
                    <a:pt x="12700" y="2211832"/>
                  </a:lnTo>
                  <a:close/>
                  <a:moveTo>
                    <a:pt x="12700" y="2186432"/>
                  </a:moveTo>
                  <a:lnTo>
                    <a:pt x="12700" y="2173732"/>
                  </a:lnTo>
                  <a:lnTo>
                    <a:pt x="12700" y="2186432"/>
                  </a:lnTo>
                  <a:close/>
                  <a:moveTo>
                    <a:pt x="12700" y="2161032"/>
                  </a:moveTo>
                  <a:lnTo>
                    <a:pt x="12700" y="2148332"/>
                  </a:lnTo>
                  <a:lnTo>
                    <a:pt x="12700" y="2161032"/>
                  </a:lnTo>
                  <a:close/>
                  <a:moveTo>
                    <a:pt x="12700" y="2135632"/>
                  </a:moveTo>
                  <a:lnTo>
                    <a:pt x="12700" y="2122932"/>
                  </a:lnTo>
                  <a:lnTo>
                    <a:pt x="12700" y="2135632"/>
                  </a:lnTo>
                  <a:close/>
                  <a:moveTo>
                    <a:pt x="12700" y="2110232"/>
                  </a:moveTo>
                  <a:lnTo>
                    <a:pt x="12700" y="2097532"/>
                  </a:lnTo>
                  <a:lnTo>
                    <a:pt x="12700" y="2110232"/>
                  </a:lnTo>
                  <a:close/>
                  <a:moveTo>
                    <a:pt x="12700" y="2084832"/>
                  </a:moveTo>
                  <a:lnTo>
                    <a:pt x="12700" y="2072132"/>
                  </a:lnTo>
                  <a:lnTo>
                    <a:pt x="12700" y="2084832"/>
                  </a:lnTo>
                  <a:close/>
                  <a:moveTo>
                    <a:pt x="12700" y="2059432"/>
                  </a:moveTo>
                  <a:lnTo>
                    <a:pt x="12700" y="2046732"/>
                  </a:lnTo>
                  <a:lnTo>
                    <a:pt x="12700" y="2059432"/>
                  </a:lnTo>
                  <a:close/>
                  <a:moveTo>
                    <a:pt x="12700" y="2034032"/>
                  </a:moveTo>
                  <a:lnTo>
                    <a:pt x="12700" y="2021332"/>
                  </a:lnTo>
                  <a:lnTo>
                    <a:pt x="12700" y="2034032"/>
                  </a:lnTo>
                  <a:close/>
                  <a:moveTo>
                    <a:pt x="12700" y="2008632"/>
                  </a:moveTo>
                  <a:lnTo>
                    <a:pt x="12700" y="1995932"/>
                  </a:lnTo>
                  <a:lnTo>
                    <a:pt x="12700" y="2008632"/>
                  </a:lnTo>
                  <a:close/>
                  <a:moveTo>
                    <a:pt x="12700" y="1983232"/>
                  </a:moveTo>
                  <a:lnTo>
                    <a:pt x="12700" y="1970532"/>
                  </a:lnTo>
                  <a:lnTo>
                    <a:pt x="12700" y="1983232"/>
                  </a:lnTo>
                  <a:close/>
                  <a:moveTo>
                    <a:pt x="12700" y="1957832"/>
                  </a:moveTo>
                  <a:lnTo>
                    <a:pt x="12700" y="1945132"/>
                  </a:lnTo>
                  <a:lnTo>
                    <a:pt x="12700" y="1957832"/>
                  </a:lnTo>
                  <a:close/>
                  <a:moveTo>
                    <a:pt x="12700" y="1932432"/>
                  </a:moveTo>
                  <a:lnTo>
                    <a:pt x="12700" y="1919732"/>
                  </a:lnTo>
                  <a:lnTo>
                    <a:pt x="12700" y="1932432"/>
                  </a:lnTo>
                  <a:close/>
                  <a:moveTo>
                    <a:pt x="12700" y="1907032"/>
                  </a:moveTo>
                  <a:lnTo>
                    <a:pt x="12700" y="1894332"/>
                  </a:lnTo>
                  <a:lnTo>
                    <a:pt x="12700" y="1907032"/>
                  </a:lnTo>
                  <a:close/>
                  <a:moveTo>
                    <a:pt x="12700" y="1881632"/>
                  </a:moveTo>
                  <a:lnTo>
                    <a:pt x="12700" y="1868932"/>
                  </a:lnTo>
                  <a:lnTo>
                    <a:pt x="12700" y="1881632"/>
                  </a:lnTo>
                  <a:close/>
                  <a:moveTo>
                    <a:pt x="12700" y="1856232"/>
                  </a:moveTo>
                  <a:lnTo>
                    <a:pt x="12700" y="1843532"/>
                  </a:lnTo>
                  <a:lnTo>
                    <a:pt x="12700" y="1856232"/>
                  </a:lnTo>
                  <a:close/>
                  <a:moveTo>
                    <a:pt x="12700" y="1830832"/>
                  </a:moveTo>
                  <a:lnTo>
                    <a:pt x="12700" y="1818132"/>
                  </a:lnTo>
                  <a:lnTo>
                    <a:pt x="12700" y="1830832"/>
                  </a:lnTo>
                  <a:close/>
                  <a:moveTo>
                    <a:pt x="12700" y="1805432"/>
                  </a:moveTo>
                  <a:lnTo>
                    <a:pt x="12700" y="1792732"/>
                  </a:lnTo>
                  <a:lnTo>
                    <a:pt x="12700" y="1805432"/>
                  </a:lnTo>
                  <a:close/>
                  <a:moveTo>
                    <a:pt x="12700" y="1780032"/>
                  </a:moveTo>
                  <a:lnTo>
                    <a:pt x="12700" y="1767332"/>
                  </a:lnTo>
                  <a:lnTo>
                    <a:pt x="12700" y="1780032"/>
                  </a:lnTo>
                  <a:close/>
                  <a:moveTo>
                    <a:pt x="12700" y="1754632"/>
                  </a:moveTo>
                  <a:lnTo>
                    <a:pt x="12700" y="1741932"/>
                  </a:lnTo>
                  <a:lnTo>
                    <a:pt x="12700" y="1754632"/>
                  </a:lnTo>
                  <a:close/>
                  <a:moveTo>
                    <a:pt x="12700" y="1729232"/>
                  </a:moveTo>
                  <a:lnTo>
                    <a:pt x="12700" y="1716532"/>
                  </a:lnTo>
                  <a:lnTo>
                    <a:pt x="12700" y="1729232"/>
                  </a:lnTo>
                  <a:close/>
                  <a:moveTo>
                    <a:pt x="12700" y="1703832"/>
                  </a:moveTo>
                  <a:lnTo>
                    <a:pt x="12700" y="1691132"/>
                  </a:lnTo>
                  <a:lnTo>
                    <a:pt x="12700" y="1703832"/>
                  </a:lnTo>
                  <a:close/>
                  <a:moveTo>
                    <a:pt x="12700" y="1678432"/>
                  </a:moveTo>
                  <a:lnTo>
                    <a:pt x="12700" y="1665732"/>
                  </a:lnTo>
                  <a:lnTo>
                    <a:pt x="12700" y="1678432"/>
                  </a:lnTo>
                  <a:close/>
                  <a:moveTo>
                    <a:pt x="12700" y="1653032"/>
                  </a:moveTo>
                  <a:lnTo>
                    <a:pt x="12700" y="1640332"/>
                  </a:lnTo>
                  <a:lnTo>
                    <a:pt x="12700" y="1653032"/>
                  </a:lnTo>
                  <a:close/>
                  <a:moveTo>
                    <a:pt x="12700" y="1627632"/>
                  </a:moveTo>
                  <a:lnTo>
                    <a:pt x="12700" y="1614932"/>
                  </a:lnTo>
                  <a:lnTo>
                    <a:pt x="12700" y="1627632"/>
                  </a:lnTo>
                  <a:close/>
                  <a:moveTo>
                    <a:pt x="12700" y="1602232"/>
                  </a:moveTo>
                  <a:lnTo>
                    <a:pt x="12700" y="1589532"/>
                  </a:lnTo>
                  <a:lnTo>
                    <a:pt x="12700" y="1602232"/>
                  </a:lnTo>
                  <a:close/>
                  <a:moveTo>
                    <a:pt x="12700" y="1576832"/>
                  </a:moveTo>
                  <a:lnTo>
                    <a:pt x="12700" y="1564132"/>
                  </a:lnTo>
                  <a:lnTo>
                    <a:pt x="12700" y="1576832"/>
                  </a:lnTo>
                  <a:close/>
                  <a:moveTo>
                    <a:pt x="12700" y="1551432"/>
                  </a:moveTo>
                  <a:lnTo>
                    <a:pt x="12700" y="1538732"/>
                  </a:lnTo>
                  <a:lnTo>
                    <a:pt x="12700" y="1551432"/>
                  </a:lnTo>
                  <a:close/>
                  <a:moveTo>
                    <a:pt x="12700" y="1526032"/>
                  </a:moveTo>
                  <a:lnTo>
                    <a:pt x="12700" y="1513332"/>
                  </a:lnTo>
                  <a:lnTo>
                    <a:pt x="12700" y="1526032"/>
                  </a:lnTo>
                  <a:close/>
                  <a:moveTo>
                    <a:pt x="12700" y="1500632"/>
                  </a:moveTo>
                  <a:lnTo>
                    <a:pt x="12700" y="1487932"/>
                  </a:lnTo>
                  <a:lnTo>
                    <a:pt x="12700" y="1500632"/>
                  </a:lnTo>
                  <a:close/>
                  <a:moveTo>
                    <a:pt x="12700" y="1475232"/>
                  </a:moveTo>
                  <a:lnTo>
                    <a:pt x="12700" y="1462532"/>
                  </a:lnTo>
                  <a:lnTo>
                    <a:pt x="12700" y="1475232"/>
                  </a:lnTo>
                  <a:close/>
                  <a:moveTo>
                    <a:pt x="12700" y="1449832"/>
                  </a:moveTo>
                  <a:lnTo>
                    <a:pt x="12700" y="1437132"/>
                  </a:lnTo>
                  <a:lnTo>
                    <a:pt x="12700" y="1449832"/>
                  </a:lnTo>
                  <a:close/>
                  <a:moveTo>
                    <a:pt x="12700" y="1424432"/>
                  </a:moveTo>
                  <a:lnTo>
                    <a:pt x="12700" y="1411732"/>
                  </a:lnTo>
                  <a:lnTo>
                    <a:pt x="12700" y="1424432"/>
                  </a:lnTo>
                  <a:close/>
                  <a:moveTo>
                    <a:pt x="12700" y="1399032"/>
                  </a:moveTo>
                  <a:lnTo>
                    <a:pt x="12700" y="1386332"/>
                  </a:lnTo>
                  <a:lnTo>
                    <a:pt x="12700" y="1399032"/>
                  </a:lnTo>
                  <a:close/>
                  <a:moveTo>
                    <a:pt x="12700" y="1373632"/>
                  </a:moveTo>
                  <a:lnTo>
                    <a:pt x="12700" y="1360932"/>
                  </a:lnTo>
                  <a:lnTo>
                    <a:pt x="12700" y="1373632"/>
                  </a:lnTo>
                  <a:close/>
                  <a:moveTo>
                    <a:pt x="12700" y="1348232"/>
                  </a:moveTo>
                  <a:lnTo>
                    <a:pt x="12700" y="1335532"/>
                  </a:lnTo>
                  <a:lnTo>
                    <a:pt x="12700" y="1348232"/>
                  </a:lnTo>
                  <a:close/>
                  <a:moveTo>
                    <a:pt x="12700" y="1322832"/>
                  </a:moveTo>
                  <a:lnTo>
                    <a:pt x="12700" y="1310132"/>
                  </a:lnTo>
                  <a:lnTo>
                    <a:pt x="12700" y="1322832"/>
                  </a:lnTo>
                  <a:close/>
                  <a:moveTo>
                    <a:pt x="12700" y="1297432"/>
                  </a:moveTo>
                  <a:lnTo>
                    <a:pt x="12700" y="1284732"/>
                  </a:lnTo>
                  <a:lnTo>
                    <a:pt x="12700" y="1297432"/>
                  </a:lnTo>
                  <a:close/>
                  <a:moveTo>
                    <a:pt x="12700" y="1272032"/>
                  </a:moveTo>
                  <a:lnTo>
                    <a:pt x="12700" y="1259332"/>
                  </a:lnTo>
                  <a:lnTo>
                    <a:pt x="12700" y="1272032"/>
                  </a:lnTo>
                  <a:close/>
                  <a:moveTo>
                    <a:pt x="12700" y="1246632"/>
                  </a:moveTo>
                  <a:lnTo>
                    <a:pt x="12700" y="1233932"/>
                  </a:lnTo>
                  <a:lnTo>
                    <a:pt x="12700" y="1246632"/>
                  </a:lnTo>
                  <a:close/>
                  <a:moveTo>
                    <a:pt x="12700" y="1221232"/>
                  </a:moveTo>
                  <a:lnTo>
                    <a:pt x="12700" y="1208532"/>
                  </a:lnTo>
                  <a:lnTo>
                    <a:pt x="12700" y="1221232"/>
                  </a:lnTo>
                  <a:close/>
                  <a:moveTo>
                    <a:pt x="12700" y="1195832"/>
                  </a:moveTo>
                  <a:lnTo>
                    <a:pt x="12700" y="1183132"/>
                  </a:lnTo>
                  <a:lnTo>
                    <a:pt x="12700" y="1195832"/>
                  </a:lnTo>
                  <a:close/>
                  <a:moveTo>
                    <a:pt x="12700" y="1170432"/>
                  </a:moveTo>
                  <a:lnTo>
                    <a:pt x="12700" y="1157732"/>
                  </a:lnTo>
                  <a:lnTo>
                    <a:pt x="12700" y="1170432"/>
                  </a:lnTo>
                  <a:close/>
                  <a:moveTo>
                    <a:pt x="12700" y="1145032"/>
                  </a:moveTo>
                  <a:lnTo>
                    <a:pt x="12700" y="1132332"/>
                  </a:lnTo>
                  <a:lnTo>
                    <a:pt x="12700" y="1145032"/>
                  </a:lnTo>
                  <a:close/>
                  <a:moveTo>
                    <a:pt x="12700" y="1119632"/>
                  </a:moveTo>
                  <a:lnTo>
                    <a:pt x="12700" y="1106932"/>
                  </a:lnTo>
                  <a:lnTo>
                    <a:pt x="12700" y="1119632"/>
                  </a:lnTo>
                  <a:close/>
                  <a:moveTo>
                    <a:pt x="12700" y="1094232"/>
                  </a:moveTo>
                  <a:lnTo>
                    <a:pt x="12700" y="1081532"/>
                  </a:lnTo>
                  <a:lnTo>
                    <a:pt x="12700" y="1094232"/>
                  </a:lnTo>
                  <a:close/>
                  <a:moveTo>
                    <a:pt x="12700" y="1068832"/>
                  </a:moveTo>
                  <a:lnTo>
                    <a:pt x="12700" y="1056132"/>
                  </a:lnTo>
                  <a:lnTo>
                    <a:pt x="12700" y="1068832"/>
                  </a:lnTo>
                  <a:close/>
                  <a:moveTo>
                    <a:pt x="12700" y="1043432"/>
                  </a:moveTo>
                  <a:lnTo>
                    <a:pt x="12700" y="1030732"/>
                  </a:lnTo>
                  <a:lnTo>
                    <a:pt x="12700" y="1043432"/>
                  </a:lnTo>
                  <a:close/>
                  <a:moveTo>
                    <a:pt x="12700" y="1018032"/>
                  </a:moveTo>
                  <a:lnTo>
                    <a:pt x="12700" y="1005332"/>
                  </a:lnTo>
                  <a:lnTo>
                    <a:pt x="12700" y="1018032"/>
                  </a:lnTo>
                  <a:close/>
                  <a:moveTo>
                    <a:pt x="12700" y="992632"/>
                  </a:moveTo>
                  <a:lnTo>
                    <a:pt x="12700" y="979932"/>
                  </a:lnTo>
                  <a:lnTo>
                    <a:pt x="12700" y="992632"/>
                  </a:lnTo>
                  <a:close/>
                  <a:moveTo>
                    <a:pt x="12700" y="967232"/>
                  </a:moveTo>
                  <a:lnTo>
                    <a:pt x="12700" y="954532"/>
                  </a:lnTo>
                  <a:lnTo>
                    <a:pt x="12700" y="967232"/>
                  </a:lnTo>
                  <a:close/>
                  <a:moveTo>
                    <a:pt x="12700" y="941832"/>
                  </a:moveTo>
                  <a:lnTo>
                    <a:pt x="12700" y="929132"/>
                  </a:lnTo>
                  <a:lnTo>
                    <a:pt x="12700" y="941832"/>
                  </a:lnTo>
                  <a:close/>
                  <a:moveTo>
                    <a:pt x="12700" y="916432"/>
                  </a:moveTo>
                  <a:lnTo>
                    <a:pt x="12700" y="903732"/>
                  </a:lnTo>
                  <a:lnTo>
                    <a:pt x="12700" y="916432"/>
                  </a:lnTo>
                  <a:close/>
                  <a:moveTo>
                    <a:pt x="12700" y="891032"/>
                  </a:moveTo>
                  <a:lnTo>
                    <a:pt x="12700" y="878332"/>
                  </a:lnTo>
                  <a:lnTo>
                    <a:pt x="12700" y="891032"/>
                  </a:lnTo>
                  <a:close/>
                  <a:moveTo>
                    <a:pt x="12700" y="865632"/>
                  </a:moveTo>
                  <a:lnTo>
                    <a:pt x="12700" y="852932"/>
                  </a:lnTo>
                  <a:lnTo>
                    <a:pt x="12700" y="865632"/>
                  </a:lnTo>
                  <a:close/>
                  <a:moveTo>
                    <a:pt x="12700" y="840232"/>
                  </a:moveTo>
                  <a:lnTo>
                    <a:pt x="12700" y="827532"/>
                  </a:lnTo>
                  <a:lnTo>
                    <a:pt x="12700" y="840232"/>
                  </a:lnTo>
                  <a:close/>
                  <a:moveTo>
                    <a:pt x="12700" y="814832"/>
                  </a:moveTo>
                  <a:lnTo>
                    <a:pt x="12700" y="802132"/>
                  </a:lnTo>
                  <a:lnTo>
                    <a:pt x="12700" y="814832"/>
                  </a:lnTo>
                  <a:close/>
                  <a:moveTo>
                    <a:pt x="12700" y="789432"/>
                  </a:moveTo>
                  <a:lnTo>
                    <a:pt x="12700" y="776732"/>
                  </a:lnTo>
                  <a:lnTo>
                    <a:pt x="12700" y="789432"/>
                  </a:lnTo>
                  <a:close/>
                  <a:moveTo>
                    <a:pt x="12700" y="764032"/>
                  </a:moveTo>
                  <a:lnTo>
                    <a:pt x="12700" y="751332"/>
                  </a:lnTo>
                  <a:lnTo>
                    <a:pt x="12700" y="764032"/>
                  </a:lnTo>
                  <a:close/>
                  <a:moveTo>
                    <a:pt x="12700" y="738632"/>
                  </a:moveTo>
                  <a:lnTo>
                    <a:pt x="12700" y="725932"/>
                  </a:lnTo>
                  <a:lnTo>
                    <a:pt x="12700" y="738632"/>
                  </a:lnTo>
                  <a:close/>
                  <a:moveTo>
                    <a:pt x="12700" y="713232"/>
                  </a:moveTo>
                  <a:lnTo>
                    <a:pt x="12700" y="700532"/>
                  </a:lnTo>
                  <a:lnTo>
                    <a:pt x="12700" y="713232"/>
                  </a:lnTo>
                  <a:close/>
                  <a:moveTo>
                    <a:pt x="12700" y="687832"/>
                  </a:moveTo>
                  <a:lnTo>
                    <a:pt x="12700" y="675132"/>
                  </a:lnTo>
                  <a:lnTo>
                    <a:pt x="12700" y="687832"/>
                  </a:lnTo>
                  <a:close/>
                  <a:moveTo>
                    <a:pt x="12700" y="662432"/>
                  </a:moveTo>
                  <a:lnTo>
                    <a:pt x="12700" y="649732"/>
                  </a:lnTo>
                  <a:lnTo>
                    <a:pt x="12700" y="662432"/>
                  </a:lnTo>
                  <a:close/>
                  <a:moveTo>
                    <a:pt x="12700" y="637032"/>
                  </a:moveTo>
                  <a:lnTo>
                    <a:pt x="12700" y="624332"/>
                  </a:lnTo>
                  <a:lnTo>
                    <a:pt x="12700" y="637032"/>
                  </a:lnTo>
                  <a:close/>
                  <a:moveTo>
                    <a:pt x="12700" y="611632"/>
                  </a:moveTo>
                  <a:lnTo>
                    <a:pt x="12700" y="598932"/>
                  </a:lnTo>
                  <a:lnTo>
                    <a:pt x="12700" y="611632"/>
                  </a:lnTo>
                  <a:close/>
                  <a:moveTo>
                    <a:pt x="12700" y="586232"/>
                  </a:moveTo>
                  <a:lnTo>
                    <a:pt x="12700" y="573532"/>
                  </a:lnTo>
                  <a:lnTo>
                    <a:pt x="12700" y="586232"/>
                  </a:lnTo>
                  <a:close/>
                  <a:moveTo>
                    <a:pt x="12700" y="560832"/>
                  </a:moveTo>
                  <a:lnTo>
                    <a:pt x="12700" y="548132"/>
                  </a:lnTo>
                  <a:lnTo>
                    <a:pt x="12700" y="560832"/>
                  </a:lnTo>
                  <a:close/>
                  <a:moveTo>
                    <a:pt x="12700" y="535432"/>
                  </a:moveTo>
                  <a:lnTo>
                    <a:pt x="12700" y="522732"/>
                  </a:lnTo>
                  <a:lnTo>
                    <a:pt x="12700" y="535432"/>
                  </a:lnTo>
                  <a:close/>
                  <a:moveTo>
                    <a:pt x="12700" y="510032"/>
                  </a:moveTo>
                  <a:lnTo>
                    <a:pt x="12700" y="497332"/>
                  </a:lnTo>
                  <a:lnTo>
                    <a:pt x="12700" y="510032"/>
                  </a:lnTo>
                  <a:close/>
                  <a:moveTo>
                    <a:pt x="12700" y="484632"/>
                  </a:moveTo>
                  <a:lnTo>
                    <a:pt x="12700" y="471932"/>
                  </a:lnTo>
                  <a:lnTo>
                    <a:pt x="12700" y="484632"/>
                  </a:lnTo>
                  <a:close/>
                  <a:moveTo>
                    <a:pt x="12700" y="459232"/>
                  </a:moveTo>
                  <a:lnTo>
                    <a:pt x="12700" y="446532"/>
                  </a:lnTo>
                  <a:lnTo>
                    <a:pt x="12700" y="459232"/>
                  </a:lnTo>
                  <a:close/>
                  <a:moveTo>
                    <a:pt x="12700" y="433832"/>
                  </a:moveTo>
                  <a:lnTo>
                    <a:pt x="12700" y="421132"/>
                  </a:lnTo>
                  <a:lnTo>
                    <a:pt x="12700" y="433832"/>
                  </a:lnTo>
                  <a:close/>
                  <a:moveTo>
                    <a:pt x="12700" y="408432"/>
                  </a:moveTo>
                  <a:lnTo>
                    <a:pt x="12700" y="395732"/>
                  </a:lnTo>
                  <a:lnTo>
                    <a:pt x="12700" y="408432"/>
                  </a:lnTo>
                  <a:close/>
                  <a:moveTo>
                    <a:pt x="12700" y="383032"/>
                  </a:moveTo>
                  <a:lnTo>
                    <a:pt x="12700" y="370332"/>
                  </a:lnTo>
                  <a:lnTo>
                    <a:pt x="12700" y="383032"/>
                  </a:lnTo>
                  <a:close/>
                  <a:moveTo>
                    <a:pt x="12700" y="357632"/>
                  </a:moveTo>
                  <a:lnTo>
                    <a:pt x="12700" y="344932"/>
                  </a:lnTo>
                  <a:lnTo>
                    <a:pt x="12700" y="357632"/>
                  </a:lnTo>
                  <a:close/>
                  <a:moveTo>
                    <a:pt x="12700" y="332232"/>
                  </a:moveTo>
                  <a:lnTo>
                    <a:pt x="12700" y="319532"/>
                  </a:lnTo>
                  <a:lnTo>
                    <a:pt x="12700" y="332232"/>
                  </a:lnTo>
                  <a:close/>
                  <a:moveTo>
                    <a:pt x="12700" y="306832"/>
                  </a:moveTo>
                  <a:lnTo>
                    <a:pt x="12700" y="294132"/>
                  </a:lnTo>
                  <a:lnTo>
                    <a:pt x="12700" y="306832"/>
                  </a:lnTo>
                  <a:close/>
                  <a:moveTo>
                    <a:pt x="12700" y="281432"/>
                  </a:moveTo>
                  <a:lnTo>
                    <a:pt x="12700" y="268732"/>
                  </a:lnTo>
                  <a:lnTo>
                    <a:pt x="12700" y="281432"/>
                  </a:lnTo>
                  <a:close/>
                  <a:moveTo>
                    <a:pt x="12700" y="256032"/>
                  </a:moveTo>
                  <a:lnTo>
                    <a:pt x="12700" y="243332"/>
                  </a:lnTo>
                  <a:lnTo>
                    <a:pt x="12700" y="256032"/>
                  </a:lnTo>
                  <a:close/>
                  <a:moveTo>
                    <a:pt x="12700" y="230632"/>
                  </a:moveTo>
                  <a:lnTo>
                    <a:pt x="12700" y="217932"/>
                  </a:lnTo>
                  <a:lnTo>
                    <a:pt x="12700" y="230632"/>
                  </a:lnTo>
                  <a:close/>
                  <a:moveTo>
                    <a:pt x="12700" y="205232"/>
                  </a:moveTo>
                  <a:lnTo>
                    <a:pt x="12700" y="192532"/>
                  </a:lnTo>
                  <a:lnTo>
                    <a:pt x="12700" y="205232"/>
                  </a:lnTo>
                  <a:close/>
                  <a:moveTo>
                    <a:pt x="12700" y="179832"/>
                  </a:moveTo>
                  <a:lnTo>
                    <a:pt x="12700" y="167132"/>
                  </a:lnTo>
                  <a:lnTo>
                    <a:pt x="12700" y="179832"/>
                  </a:lnTo>
                  <a:close/>
                  <a:moveTo>
                    <a:pt x="12700" y="154432"/>
                  </a:moveTo>
                  <a:lnTo>
                    <a:pt x="12700" y="141732"/>
                  </a:lnTo>
                  <a:lnTo>
                    <a:pt x="12700" y="154432"/>
                  </a:lnTo>
                  <a:close/>
                  <a:moveTo>
                    <a:pt x="12700" y="129032"/>
                  </a:moveTo>
                  <a:lnTo>
                    <a:pt x="12700" y="116332"/>
                  </a:lnTo>
                  <a:lnTo>
                    <a:pt x="12700" y="129032"/>
                  </a:lnTo>
                  <a:close/>
                  <a:moveTo>
                    <a:pt x="12700" y="103632"/>
                  </a:moveTo>
                  <a:lnTo>
                    <a:pt x="12700" y="90932"/>
                  </a:lnTo>
                  <a:lnTo>
                    <a:pt x="12700" y="103632"/>
                  </a:lnTo>
                  <a:close/>
                  <a:moveTo>
                    <a:pt x="12700" y="78232"/>
                  </a:moveTo>
                  <a:lnTo>
                    <a:pt x="12700" y="65532"/>
                  </a:lnTo>
                  <a:lnTo>
                    <a:pt x="12700" y="78232"/>
                  </a:lnTo>
                  <a:close/>
                  <a:moveTo>
                    <a:pt x="12700" y="52832"/>
                  </a:moveTo>
                  <a:lnTo>
                    <a:pt x="12700" y="40132"/>
                  </a:lnTo>
                  <a:lnTo>
                    <a:pt x="12700" y="52832"/>
                  </a:lnTo>
                  <a:close/>
                  <a:moveTo>
                    <a:pt x="12700" y="27432"/>
                  </a:moveTo>
                  <a:lnTo>
                    <a:pt x="12700" y="14732"/>
                  </a:lnTo>
                  <a:lnTo>
                    <a:pt x="12700" y="27432"/>
                  </a:lnTo>
                  <a:close/>
                  <a:moveTo>
                    <a:pt x="12700" y="2032"/>
                  </a:moveTo>
                  <a:lnTo>
                    <a:pt x="12700" y="0"/>
                  </a:lnTo>
                  <a:lnTo>
                    <a:pt x="12700" y="2032"/>
                  </a:lnTo>
                  <a:close/>
                  <a:moveTo>
                    <a:pt x="12700" y="2821432"/>
                  </a:moveTo>
                  <a:lnTo>
                    <a:pt x="12700" y="2808732"/>
                  </a:lnTo>
                  <a:lnTo>
                    <a:pt x="12700" y="2821432"/>
                  </a:lnTo>
                  <a:close/>
                </a:path>
              </a:pathLst>
            </a:custGeom>
            <a:solidFill>
              <a:srgbClr val="F7E7D7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5" name="Freeform 5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6768300" y="-1245"/>
            <a:ext cx="11519700" cy="1312616"/>
            <a:chOff x="0" y="0"/>
            <a:chExt cx="15359600" cy="175015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6"/>
              <a:stretch>
                <a:fillRect t="-155139" b="-155137"/>
              </a:stretch>
            </a:blipFill>
          </p:spPr>
        </p:sp>
      </p:grpSp>
      <p:sp>
        <p:nvSpPr>
          <p:cNvPr id="10" name="Freeform 10"/>
          <p:cNvSpPr/>
          <p:nvPr/>
        </p:nvSpPr>
        <p:spPr>
          <a:xfrm>
            <a:off x="7827457" y="1387995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11178" y="1931873"/>
            <a:ext cx="4007444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Sa composition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781587" y="5077238"/>
            <a:ext cx="2104827" cy="749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9"/>
              </a:lnSpc>
            </a:pPr>
            <a:r>
              <a:rPr lang="en-US" sz="2498" spc="-48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Membres</a:t>
            </a:r>
            <a:r>
              <a:rPr lang="en-US" sz="2498" spc="-48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de la direction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570014" y="5143500"/>
            <a:ext cx="3689286" cy="7109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31"/>
              </a:lnSpc>
            </a:pPr>
            <a:r>
              <a:rPr lang="en-US" sz="2398" spc="-4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Représentants des parents et des élèves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205054" y="7935891"/>
            <a:ext cx="4729919" cy="1063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31"/>
              </a:lnSpc>
            </a:pPr>
            <a:r>
              <a:rPr lang="en-US" sz="2398" spc="-4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Représentants de la commune et de la collectivité de rattachement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433814" y="7714924"/>
            <a:ext cx="4586998" cy="1543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27"/>
              </a:lnSpc>
            </a:pPr>
            <a:r>
              <a:rPr lang="en-US" sz="2399" spc="-41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Représentants</a:t>
            </a:r>
            <a:r>
              <a:rPr lang="en-US" sz="2399" spc="-41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des personnels </a:t>
            </a:r>
            <a:r>
              <a:rPr lang="en-US" sz="2399" spc="-41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enseignants</a:t>
            </a:r>
            <a:r>
              <a:rPr lang="en-US" sz="2399" spc="-41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, des parents et des </a:t>
            </a:r>
            <a:r>
              <a:rPr lang="en-US" sz="2399" spc="-41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élèves</a:t>
            </a:r>
            <a:r>
              <a:rPr lang="en-US" sz="2399" spc="-41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</a:t>
            </a:r>
            <a:r>
              <a:rPr lang="en-US" sz="2399" spc="-41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désignés</a:t>
            </a:r>
            <a:r>
              <a:rPr lang="en-US" sz="2399" spc="-41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par le chef </a:t>
            </a:r>
            <a:r>
              <a:rPr lang="en-US" sz="2399" spc="-41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d’établissment</a:t>
            </a:r>
            <a:r>
              <a:rPr lang="en-US" sz="2399" spc="-41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</a:t>
            </a:r>
          </a:p>
          <a:p>
            <a:pPr algn="ctr">
              <a:lnSpc>
                <a:spcPts val="2427"/>
              </a:lnSpc>
            </a:pPr>
            <a:r>
              <a:rPr lang="en-US" sz="2399" spc="-41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(</a:t>
            </a:r>
            <a:r>
              <a:rPr lang="en-US" sz="2399" spc="-41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éco-délégués</a:t>
            </a:r>
            <a:r>
              <a:rPr lang="en-US" sz="2399" spc="-41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71690" y="2537057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430436" y="6281738"/>
            <a:ext cx="8603704" cy="9525"/>
            <a:chOff x="0" y="0"/>
            <a:chExt cx="11471605" cy="12700"/>
          </a:xfrm>
        </p:grpSpPr>
        <p:sp>
          <p:nvSpPr>
            <p:cNvPr id="4" name="Freeform 4"/>
            <p:cNvSpPr/>
            <p:nvPr/>
          </p:nvSpPr>
          <p:spPr>
            <a:xfrm>
              <a:off x="6350" y="0"/>
              <a:ext cx="11458956" cy="12700"/>
            </a:xfrm>
            <a:custGeom>
              <a:avLst/>
              <a:gdLst/>
              <a:ahLst/>
              <a:cxnLst/>
              <a:rect l="l" t="t" r="r" b="b"/>
              <a:pathLst>
                <a:path w="11458956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58956" y="12700"/>
                  </a:lnTo>
                  <a:lnTo>
                    <a:pt x="114554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5" name="Freeform 5"/>
          <p:cNvSpPr/>
          <p:nvPr/>
        </p:nvSpPr>
        <p:spPr>
          <a:xfrm>
            <a:off x="12913436" y="5902885"/>
            <a:ext cx="560985" cy="560985"/>
          </a:xfrm>
          <a:custGeom>
            <a:avLst/>
            <a:gdLst/>
            <a:ahLst/>
            <a:cxnLst/>
            <a:rect l="l" t="t" r="r" b="b"/>
            <a:pathLst>
              <a:path w="560985" h="560985">
                <a:moveTo>
                  <a:pt x="0" y="0"/>
                </a:moveTo>
                <a:lnTo>
                  <a:pt x="560985" y="0"/>
                </a:lnTo>
                <a:lnTo>
                  <a:pt x="560985" y="560985"/>
                </a:lnTo>
                <a:lnTo>
                  <a:pt x="0" y="56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944371" y="6030699"/>
            <a:ext cx="560985" cy="560981"/>
          </a:xfrm>
          <a:custGeom>
            <a:avLst/>
            <a:gdLst/>
            <a:ahLst/>
            <a:cxnLst/>
            <a:rect l="l" t="t" r="r" b="b"/>
            <a:pathLst>
              <a:path w="560985" h="560981">
                <a:moveTo>
                  <a:pt x="0" y="0"/>
                </a:moveTo>
                <a:lnTo>
                  <a:pt x="560985" y="0"/>
                </a:lnTo>
                <a:lnTo>
                  <a:pt x="560985" y="560981"/>
                </a:lnTo>
                <a:lnTo>
                  <a:pt x="0" y="56098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306800" y="1507564"/>
            <a:ext cx="1523912" cy="1502336"/>
          </a:xfrm>
          <a:custGeom>
            <a:avLst/>
            <a:gdLst/>
            <a:ahLst/>
            <a:cxnLst/>
            <a:rect l="l" t="t" r="r" b="b"/>
            <a:pathLst>
              <a:path w="1523912" h="1502336">
                <a:moveTo>
                  <a:pt x="0" y="0"/>
                </a:moveTo>
                <a:lnTo>
                  <a:pt x="1523912" y="0"/>
                </a:lnTo>
                <a:lnTo>
                  <a:pt x="1523912" y="1502336"/>
                </a:lnTo>
                <a:lnTo>
                  <a:pt x="0" y="150233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t="-7691" b="-7691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871690" y="3836478"/>
            <a:ext cx="4896609" cy="5149398"/>
          </a:xfrm>
          <a:custGeom>
            <a:avLst/>
            <a:gdLst/>
            <a:ahLst/>
            <a:cxnLst/>
            <a:rect l="l" t="t" r="r" b="b"/>
            <a:pathLst>
              <a:path w="4896609" h="5149398">
                <a:moveTo>
                  <a:pt x="0" y="0"/>
                </a:moveTo>
                <a:lnTo>
                  <a:pt x="4896609" y="0"/>
                </a:lnTo>
                <a:lnTo>
                  <a:pt x="4896609" y="5149398"/>
                </a:lnTo>
                <a:lnTo>
                  <a:pt x="0" y="514939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-54" r="-54"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12" name="TextBox 12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4.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871690" y="1912823"/>
            <a:ext cx="7563508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Les axes privilégiés au lycée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980597" y="2789709"/>
            <a:ext cx="9007353" cy="3187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Education à la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sexualité</a:t>
            </a:r>
            <a:endParaRPr lang="en-US" sz="2210" spc="19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Prévention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des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conduites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addictives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,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financée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par la MILDECA (3/4)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Education aux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écrans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et à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l’info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(non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financé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) – 2ⁿᵈ 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Faire face à 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l’adversité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– concert BTS et Ter (</a:t>
            </a:r>
            <a:r>
              <a:rPr lang="en-US" sz="2210" spc="19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financé</a:t>
            </a:r>
            <a:r>
              <a:rPr lang="en-US" sz="2210" spc="19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)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Renforcement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de la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sécurité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face aux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risques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(addiction,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prévention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sécurité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routière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)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Ateliers CPS (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compétences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psychosociales</a:t>
            </a:r>
            <a:r>
              <a:rPr lang="en-US" sz="2210" spc="20" dirty="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) à la </a:t>
            </a:r>
            <a:r>
              <a:rPr lang="en-US" sz="2210" spc="20" dirty="0" err="1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demande</a:t>
            </a:r>
            <a:endParaRPr lang="en-US" sz="2210" spc="20" dirty="0">
              <a:solidFill>
                <a:srgbClr val="362A09"/>
              </a:solidFill>
              <a:latin typeface="Gotham"/>
              <a:ea typeface="Gotham"/>
              <a:cs typeface="Gotham"/>
              <a:sym typeface="Gotham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9169666" y="2357818"/>
            <a:ext cx="5689333" cy="273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5"/>
              </a:lnSpc>
            </a:pPr>
            <a:r>
              <a:rPr lang="en-US" sz="1852" spc="-37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Education à la santé et à la santé mentale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149086" y="6655483"/>
            <a:ext cx="3655008" cy="259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5"/>
              </a:lnSpc>
            </a:pPr>
            <a:r>
              <a:rPr lang="en-US" sz="1852" spc="-37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Education à la citoyenneté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6768300" y="-2067"/>
            <a:ext cx="11519700" cy="1312616"/>
            <a:chOff x="0" y="0"/>
            <a:chExt cx="15359600" cy="175015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14"/>
              <a:stretch>
                <a:fillRect t="-155139" b="-155137"/>
              </a:stretch>
            </a:blipFill>
          </p:spPr>
        </p:sp>
      </p:grpSp>
      <p:sp>
        <p:nvSpPr>
          <p:cNvPr id="19" name="TextBox 19"/>
          <p:cNvSpPr txBox="1"/>
          <p:nvPr/>
        </p:nvSpPr>
        <p:spPr>
          <a:xfrm>
            <a:off x="8917010" y="6930369"/>
            <a:ext cx="9007353" cy="31744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Adapter son comportement citoyen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Adapter son comportement scolaire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Responsabiliser les élèves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19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Développer les capacités d’engagement (CVL, Don du sang, ambassadeurs pHARe, MDL, délégués, éco-délégués)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Favoriser une attitude propice au développement durable</a:t>
            </a:r>
          </a:p>
          <a:p>
            <a:pPr marL="505247" lvl="2" indent="-168416" algn="just">
              <a:lnSpc>
                <a:spcPts val="3093"/>
              </a:lnSpc>
              <a:buFont typeface="Arial"/>
              <a:buChar char="⚬"/>
            </a:pPr>
            <a:r>
              <a:rPr lang="en-US" sz="2210" spc="2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CIDFF – Dispositif Génération égalité 2ⁿᵈ </a:t>
            </a:r>
          </a:p>
          <a:p>
            <a:pPr marL="251480" lvl="2" indent="-83827" algn="just">
              <a:lnSpc>
                <a:spcPts val="2750"/>
              </a:lnSpc>
            </a:pPr>
            <a:r>
              <a:rPr lang="en-US" sz="1100" spc="20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*Centre d’information et de documentation des femmes et des familles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38200" y="9488913"/>
            <a:ext cx="6019800" cy="5554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5"/>
              </a:lnSpc>
            </a:pPr>
            <a:r>
              <a:rPr lang="en-US" sz="1852" spc="-37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Banaliser les journées pHARe (1er jeudi novembre) et la laïcité (9 décembre)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074711" y="5631690"/>
            <a:ext cx="28575" cy="3626585"/>
            <a:chOff x="0" y="0"/>
            <a:chExt cx="38100" cy="48354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8100" cy="4826000"/>
            </a:xfrm>
            <a:custGeom>
              <a:avLst/>
              <a:gdLst/>
              <a:ahLst/>
              <a:cxnLst/>
              <a:rect l="l" t="t" r="r" b="b"/>
              <a:pathLst>
                <a:path w="38100" h="4826000">
                  <a:moveTo>
                    <a:pt x="37973" y="63500"/>
                  </a:moveTo>
                  <a:lnTo>
                    <a:pt x="37846" y="88900"/>
                  </a:lnTo>
                  <a:cubicBezTo>
                    <a:pt x="37846" y="95885"/>
                    <a:pt x="32131" y="101600"/>
                    <a:pt x="25146" y="101600"/>
                  </a:cubicBezTo>
                  <a:cubicBezTo>
                    <a:pt x="18161" y="101600"/>
                    <a:pt x="12446" y="95885"/>
                    <a:pt x="12446" y="88900"/>
                  </a:cubicBezTo>
                  <a:lnTo>
                    <a:pt x="12573" y="63500"/>
                  </a:lnTo>
                  <a:cubicBezTo>
                    <a:pt x="12573" y="56515"/>
                    <a:pt x="18288" y="50800"/>
                    <a:pt x="25273" y="50800"/>
                  </a:cubicBezTo>
                  <a:cubicBezTo>
                    <a:pt x="32258" y="50800"/>
                    <a:pt x="37973" y="56515"/>
                    <a:pt x="37973" y="63500"/>
                  </a:cubicBezTo>
                  <a:close/>
                  <a:moveTo>
                    <a:pt x="37846" y="114300"/>
                  </a:moveTo>
                  <a:lnTo>
                    <a:pt x="37719" y="139700"/>
                  </a:lnTo>
                  <a:cubicBezTo>
                    <a:pt x="37719" y="146685"/>
                    <a:pt x="32004" y="152400"/>
                    <a:pt x="25019" y="152400"/>
                  </a:cubicBezTo>
                  <a:cubicBezTo>
                    <a:pt x="18034" y="152400"/>
                    <a:pt x="12319" y="146685"/>
                    <a:pt x="12319" y="139700"/>
                  </a:cubicBezTo>
                  <a:lnTo>
                    <a:pt x="12446" y="114300"/>
                  </a:lnTo>
                  <a:cubicBezTo>
                    <a:pt x="12446" y="107315"/>
                    <a:pt x="18161" y="101600"/>
                    <a:pt x="25146" y="101600"/>
                  </a:cubicBezTo>
                  <a:cubicBezTo>
                    <a:pt x="32131" y="101600"/>
                    <a:pt x="37846" y="107315"/>
                    <a:pt x="37846" y="114300"/>
                  </a:cubicBezTo>
                  <a:close/>
                  <a:moveTo>
                    <a:pt x="37719" y="165100"/>
                  </a:moveTo>
                  <a:lnTo>
                    <a:pt x="37592" y="190500"/>
                  </a:lnTo>
                  <a:cubicBezTo>
                    <a:pt x="37592" y="197485"/>
                    <a:pt x="31877" y="203200"/>
                    <a:pt x="24892" y="203200"/>
                  </a:cubicBezTo>
                  <a:cubicBezTo>
                    <a:pt x="17907" y="203200"/>
                    <a:pt x="12192" y="197485"/>
                    <a:pt x="12192" y="190500"/>
                  </a:cubicBezTo>
                  <a:lnTo>
                    <a:pt x="12319" y="165100"/>
                  </a:lnTo>
                  <a:cubicBezTo>
                    <a:pt x="12319" y="158115"/>
                    <a:pt x="18034" y="152400"/>
                    <a:pt x="25019" y="152400"/>
                  </a:cubicBezTo>
                  <a:cubicBezTo>
                    <a:pt x="32004" y="152400"/>
                    <a:pt x="37719" y="158115"/>
                    <a:pt x="37719" y="165100"/>
                  </a:cubicBezTo>
                  <a:close/>
                  <a:moveTo>
                    <a:pt x="37592" y="215900"/>
                  </a:moveTo>
                  <a:lnTo>
                    <a:pt x="37465" y="241300"/>
                  </a:lnTo>
                  <a:cubicBezTo>
                    <a:pt x="37465" y="248285"/>
                    <a:pt x="31750" y="254000"/>
                    <a:pt x="24765" y="254000"/>
                  </a:cubicBezTo>
                  <a:cubicBezTo>
                    <a:pt x="17780" y="254000"/>
                    <a:pt x="12065" y="248285"/>
                    <a:pt x="12065" y="241300"/>
                  </a:cubicBezTo>
                  <a:lnTo>
                    <a:pt x="12192" y="215900"/>
                  </a:lnTo>
                  <a:cubicBezTo>
                    <a:pt x="12192" y="208915"/>
                    <a:pt x="17907" y="203200"/>
                    <a:pt x="24892" y="203200"/>
                  </a:cubicBezTo>
                  <a:cubicBezTo>
                    <a:pt x="31877" y="203200"/>
                    <a:pt x="37592" y="208915"/>
                    <a:pt x="37592" y="215900"/>
                  </a:cubicBezTo>
                  <a:close/>
                  <a:moveTo>
                    <a:pt x="37465" y="266700"/>
                  </a:moveTo>
                  <a:lnTo>
                    <a:pt x="37338" y="292100"/>
                  </a:lnTo>
                  <a:cubicBezTo>
                    <a:pt x="37338" y="299085"/>
                    <a:pt x="31623" y="304800"/>
                    <a:pt x="24638" y="304800"/>
                  </a:cubicBezTo>
                  <a:cubicBezTo>
                    <a:pt x="17653" y="304800"/>
                    <a:pt x="11938" y="299085"/>
                    <a:pt x="11938" y="292100"/>
                  </a:cubicBezTo>
                  <a:lnTo>
                    <a:pt x="12065" y="266700"/>
                  </a:lnTo>
                  <a:cubicBezTo>
                    <a:pt x="12065" y="259715"/>
                    <a:pt x="17780" y="254000"/>
                    <a:pt x="24765" y="254000"/>
                  </a:cubicBezTo>
                  <a:cubicBezTo>
                    <a:pt x="31750" y="254000"/>
                    <a:pt x="37465" y="259715"/>
                    <a:pt x="37465" y="266700"/>
                  </a:cubicBezTo>
                  <a:close/>
                  <a:moveTo>
                    <a:pt x="37338" y="317500"/>
                  </a:moveTo>
                  <a:lnTo>
                    <a:pt x="37211" y="342900"/>
                  </a:lnTo>
                  <a:cubicBezTo>
                    <a:pt x="37211" y="349885"/>
                    <a:pt x="31496" y="355600"/>
                    <a:pt x="24511" y="355600"/>
                  </a:cubicBezTo>
                  <a:cubicBezTo>
                    <a:pt x="17526" y="355600"/>
                    <a:pt x="11811" y="349885"/>
                    <a:pt x="11811" y="342900"/>
                  </a:cubicBezTo>
                  <a:lnTo>
                    <a:pt x="11938" y="317500"/>
                  </a:lnTo>
                  <a:cubicBezTo>
                    <a:pt x="11938" y="310515"/>
                    <a:pt x="17653" y="304800"/>
                    <a:pt x="24638" y="304800"/>
                  </a:cubicBezTo>
                  <a:cubicBezTo>
                    <a:pt x="31623" y="304800"/>
                    <a:pt x="37338" y="310515"/>
                    <a:pt x="37338" y="317500"/>
                  </a:cubicBezTo>
                  <a:close/>
                  <a:moveTo>
                    <a:pt x="37211" y="368300"/>
                  </a:moveTo>
                  <a:lnTo>
                    <a:pt x="37084" y="393700"/>
                  </a:lnTo>
                  <a:cubicBezTo>
                    <a:pt x="37084" y="400685"/>
                    <a:pt x="31369" y="406400"/>
                    <a:pt x="24384" y="406400"/>
                  </a:cubicBezTo>
                  <a:cubicBezTo>
                    <a:pt x="17399" y="406400"/>
                    <a:pt x="11684" y="400685"/>
                    <a:pt x="11684" y="393700"/>
                  </a:cubicBezTo>
                  <a:lnTo>
                    <a:pt x="11811" y="368300"/>
                  </a:lnTo>
                  <a:cubicBezTo>
                    <a:pt x="11811" y="361315"/>
                    <a:pt x="17526" y="355600"/>
                    <a:pt x="24511" y="355600"/>
                  </a:cubicBezTo>
                  <a:cubicBezTo>
                    <a:pt x="31496" y="355600"/>
                    <a:pt x="37211" y="361315"/>
                    <a:pt x="37211" y="368300"/>
                  </a:cubicBezTo>
                  <a:close/>
                  <a:moveTo>
                    <a:pt x="37084" y="419100"/>
                  </a:moveTo>
                  <a:lnTo>
                    <a:pt x="36957" y="444500"/>
                  </a:lnTo>
                  <a:cubicBezTo>
                    <a:pt x="36957" y="451485"/>
                    <a:pt x="31242" y="457200"/>
                    <a:pt x="24257" y="457200"/>
                  </a:cubicBezTo>
                  <a:cubicBezTo>
                    <a:pt x="17272" y="457200"/>
                    <a:pt x="11557" y="451485"/>
                    <a:pt x="11557" y="444500"/>
                  </a:cubicBezTo>
                  <a:lnTo>
                    <a:pt x="11684" y="419100"/>
                  </a:lnTo>
                  <a:cubicBezTo>
                    <a:pt x="11684" y="412115"/>
                    <a:pt x="17399" y="406400"/>
                    <a:pt x="24384" y="406400"/>
                  </a:cubicBezTo>
                  <a:cubicBezTo>
                    <a:pt x="31369" y="406400"/>
                    <a:pt x="37084" y="412115"/>
                    <a:pt x="37084" y="419100"/>
                  </a:cubicBezTo>
                  <a:close/>
                  <a:moveTo>
                    <a:pt x="36830" y="469900"/>
                  </a:moveTo>
                  <a:lnTo>
                    <a:pt x="36830" y="495300"/>
                  </a:lnTo>
                  <a:cubicBezTo>
                    <a:pt x="36830" y="502285"/>
                    <a:pt x="31115" y="508000"/>
                    <a:pt x="24130" y="508000"/>
                  </a:cubicBezTo>
                  <a:cubicBezTo>
                    <a:pt x="17145" y="508000"/>
                    <a:pt x="11430" y="502285"/>
                    <a:pt x="11430" y="495300"/>
                  </a:cubicBezTo>
                  <a:lnTo>
                    <a:pt x="11430" y="469900"/>
                  </a:lnTo>
                  <a:cubicBezTo>
                    <a:pt x="11430" y="462915"/>
                    <a:pt x="17145" y="457200"/>
                    <a:pt x="24130" y="457200"/>
                  </a:cubicBezTo>
                  <a:cubicBezTo>
                    <a:pt x="31115" y="457200"/>
                    <a:pt x="36830" y="462915"/>
                    <a:pt x="36830" y="469900"/>
                  </a:cubicBezTo>
                  <a:close/>
                  <a:moveTo>
                    <a:pt x="36703" y="520700"/>
                  </a:moveTo>
                  <a:lnTo>
                    <a:pt x="36576" y="546100"/>
                  </a:lnTo>
                  <a:cubicBezTo>
                    <a:pt x="36576" y="553085"/>
                    <a:pt x="30861" y="558800"/>
                    <a:pt x="23876" y="558800"/>
                  </a:cubicBezTo>
                  <a:cubicBezTo>
                    <a:pt x="16891" y="558800"/>
                    <a:pt x="11176" y="553085"/>
                    <a:pt x="11176" y="546100"/>
                  </a:cubicBezTo>
                  <a:lnTo>
                    <a:pt x="11303" y="520700"/>
                  </a:lnTo>
                  <a:cubicBezTo>
                    <a:pt x="11303" y="513715"/>
                    <a:pt x="17018" y="508000"/>
                    <a:pt x="24003" y="508000"/>
                  </a:cubicBezTo>
                  <a:cubicBezTo>
                    <a:pt x="30988" y="508000"/>
                    <a:pt x="36703" y="513715"/>
                    <a:pt x="36703" y="520700"/>
                  </a:cubicBezTo>
                  <a:close/>
                  <a:moveTo>
                    <a:pt x="36576" y="571500"/>
                  </a:moveTo>
                  <a:lnTo>
                    <a:pt x="36449" y="596900"/>
                  </a:lnTo>
                  <a:cubicBezTo>
                    <a:pt x="36449" y="603885"/>
                    <a:pt x="30734" y="609600"/>
                    <a:pt x="23749" y="609600"/>
                  </a:cubicBezTo>
                  <a:cubicBezTo>
                    <a:pt x="16764" y="609600"/>
                    <a:pt x="11049" y="603885"/>
                    <a:pt x="11049" y="596900"/>
                  </a:cubicBezTo>
                  <a:lnTo>
                    <a:pt x="11176" y="571500"/>
                  </a:lnTo>
                  <a:cubicBezTo>
                    <a:pt x="11176" y="564515"/>
                    <a:pt x="16891" y="558800"/>
                    <a:pt x="23876" y="558800"/>
                  </a:cubicBezTo>
                  <a:cubicBezTo>
                    <a:pt x="30861" y="558800"/>
                    <a:pt x="36576" y="564515"/>
                    <a:pt x="36576" y="571500"/>
                  </a:cubicBezTo>
                  <a:close/>
                  <a:moveTo>
                    <a:pt x="36449" y="622300"/>
                  </a:moveTo>
                  <a:lnTo>
                    <a:pt x="36322" y="647700"/>
                  </a:lnTo>
                  <a:cubicBezTo>
                    <a:pt x="36322" y="654685"/>
                    <a:pt x="30607" y="660400"/>
                    <a:pt x="23622" y="660400"/>
                  </a:cubicBezTo>
                  <a:cubicBezTo>
                    <a:pt x="16637" y="660400"/>
                    <a:pt x="10922" y="654685"/>
                    <a:pt x="10922" y="647700"/>
                  </a:cubicBezTo>
                  <a:lnTo>
                    <a:pt x="11049" y="622300"/>
                  </a:lnTo>
                  <a:cubicBezTo>
                    <a:pt x="11049" y="615315"/>
                    <a:pt x="16764" y="609600"/>
                    <a:pt x="23749" y="609600"/>
                  </a:cubicBezTo>
                  <a:cubicBezTo>
                    <a:pt x="30734" y="609600"/>
                    <a:pt x="36449" y="615315"/>
                    <a:pt x="36449" y="622300"/>
                  </a:cubicBezTo>
                  <a:close/>
                  <a:moveTo>
                    <a:pt x="36322" y="673100"/>
                  </a:moveTo>
                  <a:lnTo>
                    <a:pt x="36195" y="698500"/>
                  </a:lnTo>
                  <a:cubicBezTo>
                    <a:pt x="36195" y="705485"/>
                    <a:pt x="30480" y="711200"/>
                    <a:pt x="23495" y="711200"/>
                  </a:cubicBezTo>
                  <a:cubicBezTo>
                    <a:pt x="16510" y="711200"/>
                    <a:pt x="10795" y="705485"/>
                    <a:pt x="10795" y="698500"/>
                  </a:cubicBezTo>
                  <a:lnTo>
                    <a:pt x="10922" y="673100"/>
                  </a:lnTo>
                  <a:cubicBezTo>
                    <a:pt x="10922" y="666115"/>
                    <a:pt x="16637" y="660400"/>
                    <a:pt x="23622" y="660400"/>
                  </a:cubicBezTo>
                  <a:cubicBezTo>
                    <a:pt x="30607" y="660400"/>
                    <a:pt x="36322" y="666115"/>
                    <a:pt x="36322" y="673100"/>
                  </a:cubicBezTo>
                  <a:close/>
                  <a:moveTo>
                    <a:pt x="36195" y="723900"/>
                  </a:moveTo>
                  <a:lnTo>
                    <a:pt x="36068" y="749300"/>
                  </a:lnTo>
                  <a:cubicBezTo>
                    <a:pt x="36068" y="756285"/>
                    <a:pt x="30353" y="762000"/>
                    <a:pt x="23368" y="762000"/>
                  </a:cubicBezTo>
                  <a:cubicBezTo>
                    <a:pt x="16383" y="762000"/>
                    <a:pt x="10668" y="756285"/>
                    <a:pt x="10668" y="749300"/>
                  </a:cubicBezTo>
                  <a:lnTo>
                    <a:pt x="10795" y="723900"/>
                  </a:lnTo>
                  <a:cubicBezTo>
                    <a:pt x="10795" y="716915"/>
                    <a:pt x="16510" y="711200"/>
                    <a:pt x="23495" y="711200"/>
                  </a:cubicBezTo>
                  <a:cubicBezTo>
                    <a:pt x="30480" y="711200"/>
                    <a:pt x="36195" y="716915"/>
                    <a:pt x="36195" y="723900"/>
                  </a:cubicBezTo>
                  <a:close/>
                  <a:moveTo>
                    <a:pt x="36068" y="774700"/>
                  </a:moveTo>
                  <a:lnTo>
                    <a:pt x="35941" y="800100"/>
                  </a:lnTo>
                  <a:cubicBezTo>
                    <a:pt x="35941" y="807085"/>
                    <a:pt x="30226" y="812800"/>
                    <a:pt x="23241" y="812800"/>
                  </a:cubicBezTo>
                  <a:cubicBezTo>
                    <a:pt x="16256" y="812800"/>
                    <a:pt x="10541" y="807085"/>
                    <a:pt x="10541" y="800100"/>
                  </a:cubicBezTo>
                  <a:lnTo>
                    <a:pt x="10668" y="774700"/>
                  </a:lnTo>
                  <a:cubicBezTo>
                    <a:pt x="10668" y="767715"/>
                    <a:pt x="16383" y="762000"/>
                    <a:pt x="23368" y="762000"/>
                  </a:cubicBezTo>
                  <a:cubicBezTo>
                    <a:pt x="30353" y="762000"/>
                    <a:pt x="36068" y="767715"/>
                    <a:pt x="36068" y="774700"/>
                  </a:cubicBezTo>
                  <a:close/>
                  <a:moveTo>
                    <a:pt x="35941" y="825500"/>
                  </a:moveTo>
                  <a:lnTo>
                    <a:pt x="35814" y="850900"/>
                  </a:lnTo>
                  <a:cubicBezTo>
                    <a:pt x="35814" y="857885"/>
                    <a:pt x="30099" y="863600"/>
                    <a:pt x="23114" y="863600"/>
                  </a:cubicBezTo>
                  <a:cubicBezTo>
                    <a:pt x="16129" y="863600"/>
                    <a:pt x="10414" y="857885"/>
                    <a:pt x="10414" y="850900"/>
                  </a:cubicBezTo>
                  <a:lnTo>
                    <a:pt x="10541" y="825500"/>
                  </a:lnTo>
                  <a:cubicBezTo>
                    <a:pt x="10541" y="818515"/>
                    <a:pt x="16256" y="812800"/>
                    <a:pt x="23241" y="812800"/>
                  </a:cubicBezTo>
                  <a:cubicBezTo>
                    <a:pt x="30226" y="812800"/>
                    <a:pt x="35941" y="818515"/>
                    <a:pt x="35941" y="825500"/>
                  </a:cubicBezTo>
                  <a:close/>
                  <a:moveTo>
                    <a:pt x="35814" y="876300"/>
                  </a:moveTo>
                  <a:lnTo>
                    <a:pt x="35687" y="901700"/>
                  </a:lnTo>
                  <a:cubicBezTo>
                    <a:pt x="35687" y="908685"/>
                    <a:pt x="29972" y="914400"/>
                    <a:pt x="22987" y="914400"/>
                  </a:cubicBezTo>
                  <a:cubicBezTo>
                    <a:pt x="16002" y="914400"/>
                    <a:pt x="10287" y="908685"/>
                    <a:pt x="10287" y="901700"/>
                  </a:cubicBezTo>
                  <a:lnTo>
                    <a:pt x="10414" y="876300"/>
                  </a:lnTo>
                  <a:cubicBezTo>
                    <a:pt x="10414" y="869315"/>
                    <a:pt x="16129" y="863600"/>
                    <a:pt x="23114" y="863600"/>
                  </a:cubicBezTo>
                  <a:cubicBezTo>
                    <a:pt x="30099" y="863600"/>
                    <a:pt x="35814" y="869315"/>
                    <a:pt x="35814" y="876300"/>
                  </a:cubicBezTo>
                  <a:close/>
                  <a:moveTo>
                    <a:pt x="35687" y="927100"/>
                  </a:moveTo>
                  <a:lnTo>
                    <a:pt x="35560" y="952500"/>
                  </a:lnTo>
                  <a:cubicBezTo>
                    <a:pt x="35560" y="959485"/>
                    <a:pt x="29845" y="965200"/>
                    <a:pt x="22860" y="965200"/>
                  </a:cubicBezTo>
                  <a:cubicBezTo>
                    <a:pt x="15875" y="965200"/>
                    <a:pt x="10160" y="959485"/>
                    <a:pt x="10160" y="952500"/>
                  </a:cubicBezTo>
                  <a:lnTo>
                    <a:pt x="10287" y="927100"/>
                  </a:lnTo>
                  <a:cubicBezTo>
                    <a:pt x="10287" y="920115"/>
                    <a:pt x="16002" y="914400"/>
                    <a:pt x="22987" y="914400"/>
                  </a:cubicBezTo>
                  <a:cubicBezTo>
                    <a:pt x="29972" y="914400"/>
                    <a:pt x="35687" y="920115"/>
                    <a:pt x="35687" y="927100"/>
                  </a:cubicBezTo>
                  <a:close/>
                  <a:moveTo>
                    <a:pt x="35560" y="977900"/>
                  </a:moveTo>
                  <a:lnTo>
                    <a:pt x="35433" y="1003300"/>
                  </a:lnTo>
                  <a:cubicBezTo>
                    <a:pt x="35433" y="1010285"/>
                    <a:pt x="29718" y="1016000"/>
                    <a:pt x="22733" y="1016000"/>
                  </a:cubicBezTo>
                  <a:cubicBezTo>
                    <a:pt x="15748" y="1016000"/>
                    <a:pt x="10033" y="1010285"/>
                    <a:pt x="10033" y="1003300"/>
                  </a:cubicBezTo>
                  <a:lnTo>
                    <a:pt x="10160" y="977900"/>
                  </a:lnTo>
                  <a:cubicBezTo>
                    <a:pt x="10160" y="970915"/>
                    <a:pt x="15875" y="965200"/>
                    <a:pt x="22860" y="965200"/>
                  </a:cubicBezTo>
                  <a:cubicBezTo>
                    <a:pt x="29845" y="965200"/>
                    <a:pt x="35560" y="970915"/>
                    <a:pt x="35560" y="977900"/>
                  </a:cubicBezTo>
                  <a:close/>
                  <a:moveTo>
                    <a:pt x="35433" y="1028700"/>
                  </a:moveTo>
                  <a:lnTo>
                    <a:pt x="35306" y="1054100"/>
                  </a:lnTo>
                  <a:cubicBezTo>
                    <a:pt x="35306" y="1061085"/>
                    <a:pt x="29591" y="1066800"/>
                    <a:pt x="22606" y="1066800"/>
                  </a:cubicBezTo>
                  <a:cubicBezTo>
                    <a:pt x="15621" y="1066800"/>
                    <a:pt x="9906" y="1061085"/>
                    <a:pt x="9906" y="1054100"/>
                  </a:cubicBezTo>
                  <a:lnTo>
                    <a:pt x="10033" y="1028700"/>
                  </a:lnTo>
                  <a:cubicBezTo>
                    <a:pt x="10033" y="1021715"/>
                    <a:pt x="15748" y="1016000"/>
                    <a:pt x="22733" y="1016000"/>
                  </a:cubicBezTo>
                  <a:cubicBezTo>
                    <a:pt x="29718" y="1016000"/>
                    <a:pt x="35433" y="1021715"/>
                    <a:pt x="35433" y="1028700"/>
                  </a:cubicBezTo>
                  <a:close/>
                  <a:moveTo>
                    <a:pt x="35306" y="1079500"/>
                  </a:moveTo>
                  <a:lnTo>
                    <a:pt x="35179" y="1104900"/>
                  </a:lnTo>
                  <a:cubicBezTo>
                    <a:pt x="35179" y="1111885"/>
                    <a:pt x="29464" y="1117600"/>
                    <a:pt x="22479" y="1117600"/>
                  </a:cubicBezTo>
                  <a:cubicBezTo>
                    <a:pt x="15494" y="1117600"/>
                    <a:pt x="9779" y="1111885"/>
                    <a:pt x="9779" y="1104900"/>
                  </a:cubicBezTo>
                  <a:lnTo>
                    <a:pt x="9906" y="1079500"/>
                  </a:lnTo>
                  <a:cubicBezTo>
                    <a:pt x="9906" y="1072515"/>
                    <a:pt x="15621" y="1066800"/>
                    <a:pt x="22606" y="1066800"/>
                  </a:cubicBezTo>
                  <a:cubicBezTo>
                    <a:pt x="29591" y="1066800"/>
                    <a:pt x="35306" y="1072515"/>
                    <a:pt x="35306" y="1079500"/>
                  </a:cubicBezTo>
                  <a:close/>
                  <a:moveTo>
                    <a:pt x="35179" y="1130300"/>
                  </a:moveTo>
                  <a:lnTo>
                    <a:pt x="35052" y="1155700"/>
                  </a:lnTo>
                  <a:cubicBezTo>
                    <a:pt x="35052" y="1162685"/>
                    <a:pt x="29337" y="1168400"/>
                    <a:pt x="22352" y="1168400"/>
                  </a:cubicBezTo>
                  <a:cubicBezTo>
                    <a:pt x="15367" y="1168400"/>
                    <a:pt x="9652" y="1162685"/>
                    <a:pt x="9652" y="1155700"/>
                  </a:cubicBezTo>
                  <a:lnTo>
                    <a:pt x="9779" y="1130300"/>
                  </a:lnTo>
                  <a:cubicBezTo>
                    <a:pt x="9779" y="1123315"/>
                    <a:pt x="15494" y="1117600"/>
                    <a:pt x="22479" y="1117600"/>
                  </a:cubicBezTo>
                  <a:cubicBezTo>
                    <a:pt x="29464" y="1117600"/>
                    <a:pt x="35179" y="1123315"/>
                    <a:pt x="35179" y="1130300"/>
                  </a:cubicBezTo>
                  <a:close/>
                  <a:moveTo>
                    <a:pt x="35052" y="1181100"/>
                  </a:moveTo>
                  <a:lnTo>
                    <a:pt x="34925" y="1206500"/>
                  </a:lnTo>
                  <a:cubicBezTo>
                    <a:pt x="34925" y="1213485"/>
                    <a:pt x="29210" y="1219200"/>
                    <a:pt x="22225" y="1219200"/>
                  </a:cubicBezTo>
                  <a:cubicBezTo>
                    <a:pt x="15240" y="1219200"/>
                    <a:pt x="9525" y="1213485"/>
                    <a:pt x="9525" y="1206500"/>
                  </a:cubicBezTo>
                  <a:lnTo>
                    <a:pt x="9652" y="1181100"/>
                  </a:lnTo>
                  <a:cubicBezTo>
                    <a:pt x="9652" y="1174115"/>
                    <a:pt x="15367" y="1168400"/>
                    <a:pt x="22352" y="1168400"/>
                  </a:cubicBezTo>
                  <a:cubicBezTo>
                    <a:pt x="29337" y="1168400"/>
                    <a:pt x="35052" y="1174115"/>
                    <a:pt x="35052" y="1181100"/>
                  </a:cubicBezTo>
                  <a:close/>
                  <a:moveTo>
                    <a:pt x="34925" y="1231900"/>
                  </a:moveTo>
                  <a:lnTo>
                    <a:pt x="34798" y="1257300"/>
                  </a:lnTo>
                  <a:cubicBezTo>
                    <a:pt x="34798" y="1264285"/>
                    <a:pt x="29083" y="1270000"/>
                    <a:pt x="22098" y="1270000"/>
                  </a:cubicBezTo>
                  <a:cubicBezTo>
                    <a:pt x="15113" y="1270000"/>
                    <a:pt x="9398" y="1264285"/>
                    <a:pt x="9398" y="1257300"/>
                  </a:cubicBezTo>
                  <a:lnTo>
                    <a:pt x="9525" y="1231900"/>
                  </a:lnTo>
                  <a:cubicBezTo>
                    <a:pt x="9525" y="1224915"/>
                    <a:pt x="15240" y="1219200"/>
                    <a:pt x="22225" y="1219200"/>
                  </a:cubicBezTo>
                  <a:cubicBezTo>
                    <a:pt x="29210" y="1219200"/>
                    <a:pt x="34925" y="1224915"/>
                    <a:pt x="34925" y="1231900"/>
                  </a:cubicBezTo>
                  <a:close/>
                  <a:moveTo>
                    <a:pt x="34798" y="1282700"/>
                  </a:moveTo>
                  <a:lnTo>
                    <a:pt x="34671" y="1308100"/>
                  </a:lnTo>
                  <a:cubicBezTo>
                    <a:pt x="34671" y="1315085"/>
                    <a:pt x="28956" y="1320800"/>
                    <a:pt x="21971" y="1320800"/>
                  </a:cubicBezTo>
                  <a:cubicBezTo>
                    <a:pt x="14986" y="1320800"/>
                    <a:pt x="9271" y="1315085"/>
                    <a:pt x="9271" y="1308100"/>
                  </a:cubicBezTo>
                  <a:lnTo>
                    <a:pt x="9398" y="1282700"/>
                  </a:lnTo>
                  <a:cubicBezTo>
                    <a:pt x="9398" y="1275715"/>
                    <a:pt x="15113" y="1270000"/>
                    <a:pt x="22098" y="1270000"/>
                  </a:cubicBezTo>
                  <a:cubicBezTo>
                    <a:pt x="29083" y="1270000"/>
                    <a:pt x="34798" y="1275715"/>
                    <a:pt x="34798" y="1282700"/>
                  </a:cubicBezTo>
                  <a:close/>
                  <a:moveTo>
                    <a:pt x="34671" y="1333500"/>
                  </a:moveTo>
                  <a:lnTo>
                    <a:pt x="34544" y="1358900"/>
                  </a:lnTo>
                  <a:cubicBezTo>
                    <a:pt x="34544" y="1365885"/>
                    <a:pt x="28829" y="1371600"/>
                    <a:pt x="21844" y="1371600"/>
                  </a:cubicBezTo>
                  <a:cubicBezTo>
                    <a:pt x="14859" y="1371600"/>
                    <a:pt x="9144" y="1365885"/>
                    <a:pt x="9144" y="1358900"/>
                  </a:cubicBezTo>
                  <a:lnTo>
                    <a:pt x="9271" y="1333500"/>
                  </a:lnTo>
                  <a:cubicBezTo>
                    <a:pt x="9271" y="1326515"/>
                    <a:pt x="14986" y="1320800"/>
                    <a:pt x="21971" y="1320800"/>
                  </a:cubicBezTo>
                  <a:cubicBezTo>
                    <a:pt x="28956" y="1320800"/>
                    <a:pt x="34671" y="1326515"/>
                    <a:pt x="34671" y="1333500"/>
                  </a:cubicBezTo>
                  <a:close/>
                  <a:moveTo>
                    <a:pt x="34544" y="1384300"/>
                  </a:moveTo>
                  <a:lnTo>
                    <a:pt x="34417" y="1409700"/>
                  </a:lnTo>
                  <a:cubicBezTo>
                    <a:pt x="34417" y="1416685"/>
                    <a:pt x="28702" y="1422400"/>
                    <a:pt x="21717" y="1422400"/>
                  </a:cubicBezTo>
                  <a:cubicBezTo>
                    <a:pt x="14732" y="1422400"/>
                    <a:pt x="9017" y="1416685"/>
                    <a:pt x="9017" y="1409700"/>
                  </a:cubicBezTo>
                  <a:lnTo>
                    <a:pt x="9144" y="1384300"/>
                  </a:lnTo>
                  <a:cubicBezTo>
                    <a:pt x="9144" y="1377315"/>
                    <a:pt x="14859" y="1371600"/>
                    <a:pt x="21844" y="1371600"/>
                  </a:cubicBezTo>
                  <a:cubicBezTo>
                    <a:pt x="28829" y="1371600"/>
                    <a:pt x="34544" y="1377315"/>
                    <a:pt x="34544" y="1384300"/>
                  </a:cubicBezTo>
                  <a:close/>
                  <a:moveTo>
                    <a:pt x="34417" y="1435100"/>
                  </a:moveTo>
                  <a:lnTo>
                    <a:pt x="34290" y="1460500"/>
                  </a:lnTo>
                  <a:cubicBezTo>
                    <a:pt x="34290" y="1467485"/>
                    <a:pt x="28575" y="1473200"/>
                    <a:pt x="21590" y="1473200"/>
                  </a:cubicBezTo>
                  <a:cubicBezTo>
                    <a:pt x="14605" y="1473200"/>
                    <a:pt x="8890" y="1467485"/>
                    <a:pt x="8890" y="1460500"/>
                  </a:cubicBezTo>
                  <a:lnTo>
                    <a:pt x="9017" y="1435100"/>
                  </a:lnTo>
                  <a:cubicBezTo>
                    <a:pt x="9017" y="1428115"/>
                    <a:pt x="14732" y="1422400"/>
                    <a:pt x="21717" y="1422400"/>
                  </a:cubicBezTo>
                  <a:cubicBezTo>
                    <a:pt x="28702" y="1422400"/>
                    <a:pt x="34417" y="1428115"/>
                    <a:pt x="34417" y="1435100"/>
                  </a:cubicBezTo>
                  <a:close/>
                  <a:moveTo>
                    <a:pt x="34290" y="1485900"/>
                  </a:moveTo>
                  <a:lnTo>
                    <a:pt x="34163" y="1511300"/>
                  </a:lnTo>
                  <a:cubicBezTo>
                    <a:pt x="34163" y="1518285"/>
                    <a:pt x="28448" y="1524000"/>
                    <a:pt x="21463" y="1524000"/>
                  </a:cubicBezTo>
                  <a:cubicBezTo>
                    <a:pt x="14478" y="1524000"/>
                    <a:pt x="8763" y="1518285"/>
                    <a:pt x="8763" y="1511300"/>
                  </a:cubicBezTo>
                  <a:lnTo>
                    <a:pt x="8890" y="1485900"/>
                  </a:lnTo>
                  <a:cubicBezTo>
                    <a:pt x="8890" y="1478915"/>
                    <a:pt x="14605" y="1473200"/>
                    <a:pt x="21590" y="1473200"/>
                  </a:cubicBezTo>
                  <a:cubicBezTo>
                    <a:pt x="28575" y="1473200"/>
                    <a:pt x="34290" y="1478915"/>
                    <a:pt x="34290" y="1485900"/>
                  </a:cubicBezTo>
                  <a:close/>
                  <a:moveTo>
                    <a:pt x="34163" y="1536700"/>
                  </a:moveTo>
                  <a:lnTo>
                    <a:pt x="34036" y="1562100"/>
                  </a:lnTo>
                  <a:cubicBezTo>
                    <a:pt x="34036" y="1569085"/>
                    <a:pt x="28321" y="1574800"/>
                    <a:pt x="21336" y="1574800"/>
                  </a:cubicBezTo>
                  <a:cubicBezTo>
                    <a:pt x="14351" y="1574800"/>
                    <a:pt x="8636" y="1569085"/>
                    <a:pt x="8636" y="1562100"/>
                  </a:cubicBezTo>
                  <a:lnTo>
                    <a:pt x="8763" y="1536700"/>
                  </a:lnTo>
                  <a:cubicBezTo>
                    <a:pt x="8763" y="1529715"/>
                    <a:pt x="14478" y="1524000"/>
                    <a:pt x="21463" y="1524000"/>
                  </a:cubicBezTo>
                  <a:cubicBezTo>
                    <a:pt x="28448" y="1524000"/>
                    <a:pt x="34163" y="1529715"/>
                    <a:pt x="34163" y="1536700"/>
                  </a:cubicBezTo>
                  <a:close/>
                  <a:moveTo>
                    <a:pt x="34036" y="1587500"/>
                  </a:moveTo>
                  <a:lnTo>
                    <a:pt x="33909" y="1612900"/>
                  </a:lnTo>
                  <a:cubicBezTo>
                    <a:pt x="33909" y="1619885"/>
                    <a:pt x="28194" y="1625600"/>
                    <a:pt x="21209" y="1625600"/>
                  </a:cubicBezTo>
                  <a:cubicBezTo>
                    <a:pt x="14224" y="1625600"/>
                    <a:pt x="8509" y="1619885"/>
                    <a:pt x="8509" y="1612900"/>
                  </a:cubicBezTo>
                  <a:lnTo>
                    <a:pt x="8636" y="1587500"/>
                  </a:lnTo>
                  <a:cubicBezTo>
                    <a:pt x="8636" y="1580515"/>
                    <a:pt x="14351" y="1574800"/>
                    <a:pt x="21336" y="1574800"/>
                  </a:cubicBezTo>
                  <a:cubicBezTo>
                    <a:pt x="28321" y="1574800"/>
                    <a:pt x="34036" y="1580515"/>
                    <a:pt x="34036" y="1587500"/>
                  </a:cubicBezTo>
                  <a:close/>
                  <a:moveTo>
                    <a:pt x="33909" y="1638300"/>
                  </a:moveTo>
                  <a:lnTo>
                    <a:pt x="33782" y="1663700"/>
                  </a:lnTo>
                  <a:cubicBezTo>
                    <a:pt x="33782" y="1670685"/>
                    <a:pt x="28067" y="1676400"/>
                    <a:pt x="21082" y="1676400"/>
                  </a:cubicBezTo>
                  <a:cubicBezTo>
                    <a:pt x="14097" y="1676400"/>
                    <a:pt x="8382" y="1670685"/>
                    <a:pt x="8382" y="1663700"/>
                  </a:cubicBezTo>
                  <a:lnTo>
                    <a:pt x="8509" y="1638300"/>
                  </a:lnTo>
                  <a:cubicBezTo>
                    <a:pt x="8509" y="1631315"/>
                    <a:pt x="14224" y="1625600"/>
                    <a:pt x="21209" y="1625600"/>
                  </a:cubicBezTo>
                  <a:cubicBezTo>
                    <a:pt x="28194" y="1625600"/>
                    <a:pt x="33909" y="1631315"/>
                    <a:pt x="33909" y="1638300"/>
                  </a:cubicBezTo>
                  <a:close/>
                  <a:moveTo>
                    <a:pt x="33782" y="1689100"/>
                  </a:moveTo>
                  <a:lnTo>
                    <a:pt x="33655" y="1714500"/>
                  </a:lnTo>
                  <a:cubicBezTo>
                    <a:pt x="33655" y="1721485"/>
                    <a:pt x="27940" y="1727200"/>
                    <a:pt x="20955" y="1727200"/>
                  </a:cubicBezTo>
                  <a:cubicBezTo>
                    <a:pt x="13970" y="1727200"/>
                    <a:pt x="8255" y="1721485"/>
                    <a:pt x="8255" y="1714500"/>
                  </a:cubicBezTo>
                  <a:lnTo>
                    <a:pt x="8382" y="1689100"/>
                  </a:lnTo>
                  <a:cubicBezTo>
                    <a:pt x="8382" y="1682115"/>
                    <a:pt x="14097" y="1676400"/>
                    <a:pt x="21082" y="1676400"/>
                  </a:cubicBezTo>
                  <a:cubicBezTo>
                    <a:pt x="28067" y="1676400"/>
                    <a:pt x="33782" y="1682115"/>
                    <a:pt x="33782" y="1689100"/>
                  </a:cubicBezTo>
                  <a:close/>
                  <a:moveTo>
                    <a:pt x="33655" y="1739900"/>
                  </a:moveTo>
                  <a:lnTo>
                    <a:pt x="33528" y="1765300"/>
                  </a:lnTo>
                  <a:cubicBezTo>
                    <a:pt x="33528" y="1772285"/>
                    <a:pt x="27813" y="1778000"/>
                    <a:pt x="20828" y="1778000"/>
                  </a:cubicBezTo>
                  <a:cubicBezTo>
                    <a:pt x="13843" y="1778000"/>
                    <a:pt x="8128" y="1772285"/>
                    <a:pt x="8128" y="1765300"/>
                  </a:cubicBezTo>
                  <a:lnTo>
                    <a:pt x="8255" y="1739900"/>
                  </a:lnTo>
                  <a:cubicBezTo>
                    <a:pt x="8255" y="1732915"/>
                    <a:pt x="13970" y="1727200"/>
                    <a:pt x="20955" y="1727200"/>
                  </a:cubicBezTo>
                  <a:cubicBezTo>
                    <a:pt x="27940" y="1727200"/>
                    <a:pt x="33655" y="1732915"/>
                    <a:pt x="33655" y="1739900"/>
                  </a:cubicBezTo>
                  <a:close/>
                  <a:moveTo>
                    <a:pt x="33528" y="1790700"/>
                  </a:moveTo>
                  <a:lnTo>
                    <a:pt x="33401" y="1816100"/>
                  </a:lnTo>
                  <a:cubicBezTo>
                    <a:pt x="33401" y="1823085"/>
                    <a:pt x="27686" y="1828800"/>
                    <a:pt x="20701" y="1828800"/>
                  </a:cubicBezTo>
                  <a:cubicBezTo>
                    <a:pt x="13716" y="1828800"/>
                    <a:pt x="8001" y="1823085"/>
                    <a:pt x="8001" y="1816100"/>
                  </a:cubicBezTo>
                  <a:lnTo>
                    <a:pt x="8128" y="1790700"/>
                  </a:lnTo>
                  <a:cubicBezTo>
                    <a:pt x="8128" y="1783715"/>
                    <a:pt x="13843" y="1778000"/>
                    <a:pt x="20828" y="1778000"/>
                  </a:cubicBezTo>
                  <a:cubicBezTo>
                    <a:pt x="27813" y="1778000"/>
                    <a:pt x="33528" y="1783715"/>
                    <a:pt x="33528" y="1790700"/>
                  </a:cubicBezTo>
                  <a:close/>
                  <a:moveTo>
                    <a:pt x="33401" y="1841500"/>
                  </a:moveTo>
                  <a:lnTo>
                    <a:pt x="33274" y="1866900"/>
                  </a:lnTo>
                  <a:cubicBezTo>
                    <a:pt x="33274" y="1873885"/>
                    <a:pt x="27559" y="1879600"/>
                    <a:pt x="20574" y="1879600"/>
                  </a:cubicBezTo>
                  <a:cubicBezTo>
                    <a:pt x="13589" y="1879600"/>
                    <a:pt x="7874" y="1873885"/>
                    <a:pt x="7874" y="1866900"/>
                  </a:cubicBezTo>
                  <a:lnTo>
                    <a:pt x="8001" y="1841500"/>
                  </a:lnTo>
                  <a:cubicBezTo>
                    <a:pt x="8001" y="1834515"/>
                    <a:pt x="13716" y="1828800"/>
                    <a:pt x="20701" y="1828800"/>
                  </a:cubicBezTo>
                  <a:cubicBezTo>
                    <a:pt x="27686" y="1828800"/>
                    <a:pt x="33401" y="1834515"/>
                    <a:pt x="33401" y="1841500"/>
                  </a:cubicBezTo>
                  <a:close/>
                  <a:moveTo>
                    <a:pt x="33274" y="1892300"/>
                  </a:moveTo>
                  <a:lnTo>
                    <a:pt x="33147" y="1917700"/>
                  </a:lnTo>
                  <a:cubicBezTo>
                    <a:pt x="33147" y="1924685"/>
                    <a:pt x="27432" y="1930400"/>
                    <a:pt x="20447" y="1930400"/>
                  </a:cubicBezTo>
                  <a:cubicBezTo>
                    <a:pt x="13462" y="1930400"/>
                    <a:pt x="7747" y="1924685"/>
                    <a:pt x="7747" y="1917700"/>
                  </a:cubicBezTo>
                  <a:lnTo>
                    <a:pt x="7874" y="1892300"/>
                  </a:lnTo>
                  <a:cubicBezTo>
                    <a:pt x="7874" y="1885315"/>
                    <a:pt x="13589" y="1879600"/>
                    <a:pt x="20574" y="1879600"/>
                  </a:cubicBezTo>
                  <a:cubicBezTo>
                    <a:pt x="27559" y="1879600"/>
                    <a:pt x="33274" y="1885315"/>
                    <a:pt x="33274" y="1892300"/>
                  </a:cubicBezTo>
                  <a:close/>
                  <a:moveTo>
                    <a:pt x="33147" y="1943100"/>
                  </a:moveTo>
                  <a:lnTo>
                    <a:pt x="33020" y="1968500"/>
                  </a:lnTo>
                  <a:cubicBezTo>
                    <a:pt x="33020" y="1975485"/>
                    <a:pt x="27305" y="1981200"/>
                    <a:pt x="20320" y="1981200"/>
                  </a:cubicBezTo>
                  <a:cubicBezTo>
                    <a:pt x="13335" y="1981200"/>
                    <a:pt x="7620" y="1975485"/>
                    <a:pt x="7620" y="1968500"/>
                  </a:cubicBezTo>
                  <a:lnTo>
                    <a:pt x="7747" y="1943100"/>
                  </a:lnTo>
                  <a:cubicBezTo>
                    <a:pt x="7747" y="1936115"/>
                    <a:pt x="13462" y="1930400"/>
                    <a:pt x="20447" y="1930400"/>
                  </a:cubicBezTo>
                  <a:cubicBezTo>
                    <a:pt x="27432" y="1930400"/>
                    <a:pt x="33147" y="1936115"/>
                    <a:pt x="33147" y="1943100"/>
                  </a:cubicBezTo>
                  <a:close/>
                  <a:moveTo>
                    <a:pt x="33020" y="1993900"/>
                  </a:moveTo>
                  <a:lnTo>
                    <a:pt x="32893" y="2019300"/>
                  </a:lnTo>
                  <a:cubicBezTo>
                    <a:pt x="32893" y="2026285"/>
                    <a:pt x="27178" y="2032000"/>
                    <a:pt x="20193" y="2032000"/>
                  </a:cubicBezTo>
                  <a:cubicBezTo>
                    <a:pt x="13208" y="2032000"/>
                    <a:pt x="7493" y="2026285"/>
                    <a:pt x="7493" y="2019300"/>
                  </a:cubicBezTo>
                  <a:lnTo>
                    <a:pt x="7620" y="1993900"/>
                  </a:lnTo>
                  <a:cubicBezTo>
                    <a:pt x="7620" y="1986915"/>
                    <a:pt x="13335" y="1981200"/>
                    <a:pt x="20320" y="1981200"/>
                  </a:cubicBezTo>
                  <a:cubicBezTo>
                    <a:pt x="27305" y="1981200"/>
                    <a:pt x="33020" y="1986915"/>
                    <a:pt x="33020" y="1993900"/>
                  </a:cubicBezTo>
                  <a:close/>
                  <a:moveTo>
                    <a:pt x="32893" y="2044700"/>
                  </a:moveTo>
                  <a:lnTo>
                    <a:pt x="32766" y="2070100"/>
                  </a:lnTo>
                  <a:cubicBezTo>
                    <a:pt x="32766" y="2077085"/>
                    <a:pt x="27051" y="2082800"/>
                    <a:pt x="20066" y="2082800"/>
                  </a:cubicBezTo>
                  <a:cubicBezTo>
                    <a:pt x="13081" y="2082800"/>
                    <a:pt x="7366" y="2077085"/>
                    <a:pt x="7366" y="2070100"/>
                  </a:cubicBezTo>
                  <a:lnTo>
                    <a:pt x="7493" y="2044700"/>
                  </a:lnTo>
                  <a:cubicBezTo>
                    <a:pt x="7493" y="2037715"/>
                    <a:pt x="13208" y="2032000"/>
                    <a:pt x="20193" y="2032000"/>
                  </a:cubicBezTo>
                  <a:cubicBezTo>
                    <a:pt x="27178" y="2032000"/>
                    <a:pt x="32893" y="2037715"/>
                    <a:pt x="32893" y="2044700"/>
                  </a:cubicBezTo>
                  <a:close/>
                  <a:moveTo>
                    <a:pt x="32766" y="2095500"/>
                  </a:moveTo>
                  <a:lnTo>
                    <a:pt x="32639" y="2120900"/>
                  </a:lnTo>
                  <a:cubicBezTo>
                    <a:pt x="32639" y="2127885"/>
                    <a:pt x="26924" y="2133600"/>
                    <a:pt x="19939" y="2133600"/>
                  </a:cubicBezTo>
                  <a:cubicBezTo>
                    <a:pt x="12954" y="2133600"/>
                    <a:pt x="7239" y="2127885"/>
                    <a:pt x="7239" y="2120900"/>
                  </a:cubicBezTo>
                  <a:lnTo>
                    <a:pt x="7366" y="2095500"/>
                  </a:lnTo>
                  <a:cubicBezTo>
                    <a:pt x="7366" y="2088515"/>
                    <a:pt x="13081" y="2082800"/>
                    <a:pt x="20066" y="2082800"/>
                  </a:cubicBezTo>
                  <a:cubicBezTo>
                    <a:pt x="27051" y="2082800"/>
                    <a:pt x="32766" y="2088515"/>
                    <a:pt x="32766" y="2095500"/>
                  </a:cubicBezTo>
                  <a:close/>
                  <a:moveTo>
                    <a:pt x="32639" y="2146300"/>
                  </a:moveTo>
                  <a:lnTo>
                    <a:pt x="32512" y="2171700"/>
                  </a:lnTo>
                  <a:cubicBezTo>
                    <a:pt x="32512" y="2178685"/>
                    <a:pt x="26797" y="2184400"/>
                    <a:pt x="19812" y="2184400"/>
                  </a:cubicBezTo>
                  <a:cubicBezTo>
                    <a:pt x="12827" y="2184400"/>
                    <a:pt x="7112" y="2178685"/>
                    <a:pt x="7112" y="2171700"/>
                  </a:cubicBezTo>
                  <a:lnTo>
                    <a:pt x="7239" y="2146300"/>
                  </a:lnTo>
                  <a:cubicBezTo>
                    <a:pt x="7239" y="2139315"/>
                    <a:pt x="12954" y="2133600"/>
                    <a:pt x="19939" y="2133600"/>
                  </a:cubicBezTo>
                  <a:cubicBezTo>
                    <a:pt x="26924" y="2133600"/>
                    <a:pt x="32639" y="2139315"/>
                    <a:pt x="32639" y="2146300"/>
                  </a:cubicBezTo>
                  <a:close/>
                  <a:moveTo>
                    <a:pt x="32512" y="2197100"/>
                  </a:moveTo>
                  <a:lnTo>
                    <a:pt x="32385" y="2222500"/>
                  </a:lnTo>
                  <a:cubicBezTo>
                    <a:pt x="32385" y="2229485"/>
                    <a:pt x="26670" y="2235200"/>
                    <a:pt x="19685" y="2235200"/>
                  </a:cubicBezTo>
                  <a:cubicBezTo>
                    <a:pt x="12700" y="2235200"/>
                    <a:pt x="6985" y="2229485"/>
                    <a:pt x="6985" y="2222500"/>
                  </a:cubicBezTo>
                  <a:lnTo>
                    <a:pt x="7112" y="2197100"/>
                  </a:lnTo>
                  <a:cubicBezTo>
                    <a:pt x="7112" y="2190115"/>
                    <a:pt x="12827" y="2184400"/>
                    <a:pt x="19812" y="2184400"/>
                  </a:cubicBezTo>
                  <a:cubicBezTo>
                    <a:pt x="26797" y="2184400"/>
                    <a:pt x="32512" y="2190115"/>
                    <a:pt x="32512" y="2197100"/>
                  </a:cubicBezTo>
                  <a:close/>
                  <a:moveTo>
                    <a:pt x="32385" y="2247900"/>
                  </a:moveTo>
                  <a:lnTo>
                    <a:pt x="32258" y="2273300"/>
                  </a:lnTo>
                  <a:cubicBezTo>
                    <a:pt x="32258" y="2280285"/>
                    <a:pt x="26543" y="2286000"/>
                    <a:pt x="19558" y="2286000"/>
                  </a:cubicBezTo>
                  <a:cubicBezTo>
                    <a:pt x="12573" y="2286000"/>
                    <a:pt x="6858" y="2280285"/>
                    <a:pt x="6858" y="2273300"/>
                  </a:cubicBezTo>
                  <a:lnTo>
                    <a:pt x="6985" y="2247900"/>
                  </a:lnTo>
                  <a:cubicBezTo>
                    <a:pt x="6985" y="2240915"/>
                    <a:pt x="12700" y="2235200"/>
                    <a:pt x="19685" y="2235200"/>
                  </a:cubicBezTo>
                  <a:cubicBezTo>
                    <a:pt x="26670" y="2235200"/>
                    <a:pt x="32385" y="2240915"/>
                    <a:pt x="32385" y="2247900"/>
                  </a:cubicBezTo>
                  <a:close/>
                  <a:moveTo>
                    <a:pt x="32258" y="2298700"/>
                  </a:moveTo>
                  <a:lnTo>
                    <a:pt x="32131" y="2324100"/>
                  </a:lnTo>
                  <a:cubicBezTo>
                    <a:pt x="32131" y="2331085"/>
                    <a:pt x="26416" y="2336800"/>
                    <a:pt x="19431" y="2336800"/>
                  </a:cubicBezTo>
                  <a:cubicBezTo>
                    <a:pt x="12446" y="2336800"/>
                    <a:pt x="6731" y="2331085"/>
                    <a:pt x="6731" y="2324100"/>
                  </a:cubicBezTo>
                  <a:lnTo>
                    <a:pt x="6858" y="2298700"/>
                  </a:lnTo>
                  <a:cubicBezTo>
                    <a:pt x="6858" y="2291715"/>
                    <a:pt x="12573" y="2286000"/>
                    <a:pt x="19558" y="2286000"/>
                  </a:cubicBezTo>
                  <a:cubicBezTo>
                    <a:pt x="26543" y="2286000"/>
                    <a:pt x="32258" y="2291715"/>
                    <a:pt x="32258" y="2298700"/>
                  </a:cubicBezTo>
                  <a:close/>
                  <a:moveTo>
                    <a:pt x="32131" y="2349500"/>
                  </a:moveTo>
                  <a:lnTo>
                    <a:pt x="32004" y="2374900"/>
                  </a:lnTo>
                  <a:cubicBezTo>
                    <a:pt x="32004" y="2381885"/>
                    <a:pt x="26289" y="2387600"/>
                    <a:pt x="19304" y="2387600"/>
                  </a:cubicBezTo>
                  <a:cubicBezTo>
                    <a:pt x="12319" y="2387600"/>
                    <a:pt x="6604" y="2381885"/>
                    <a:pt x="6604" y="2374900"/>
                  </a:cubicBezTo>
                  <a:lnTo>
                    <a:pt x="6731" y="2349500"/>
                  </a:lnTo>
                  <a:cubicBezTo>
                    <a:pt x="6731" y="2342515"/>
                    <a:pt x="12446" y="2336800"/>
                    <a:pt x="19431" y="2336800"/>
                  </a:cubicBezTo>
                  <a:cubicBezTo>
                    <a:pt x="26416" y="2336800"/>
                    <a:pt x="32131" y="2342515"/>
                    <a:pt x="32131" y="2349500"/>
                  </a:cubicBezTo>
                  <a:close/>
                  <a:moveTo>
                    <a:pt x="32004" y="2400300"/>
                  </a:moveTo>
                  <a:lnTo>
                    <a:pt x="31877" y="2425700"/>
                  </a:lnTo>
                  <a:cubicBezTo>
                    <a:pt x="31877" y="2432685"/>
                    <a:pt x="26162" y="2438400"/>
                    <a:pt x="19177" y="2438400"/>
                  </a:cubicBezTo>
                  <a:cubicBezTo>
                    <a:pt x="12192" y="2438400"/>
                    <a:pt x="6477" y="2432685"/>
                    <a:pt x="6477" y="2425700"/>
                  </a:cubicBezTo>
                  <a:lnTo>
                    <a:pt x="6604" y="2400300"/>
                  </a:lnTo>
                  <a:cubicBezTo>
                    <a:pt x="6604" y="2393315"/>
                    <a:pt x="12319" y="2387600"/>
                    <a:pt x="19304" y="2387600"/>
                  </a:cubicBezTo>
                  <a:cubicBezTo>
                    <a:pt x="26289" y="2387600"/>
                    <a:pt x="32004" y="2393315"/>
                    <a:pt x="32004" y="2400300"/>
                  </a:cubicBezTo>
                  <a:close/>
                  <a:moveTo>
                    <a:pt x="31877" y="2451100"/>
                  </a:moveTo>
                  <a:lnTo>
                    <a:pt x="31750" y="2476500"/>
                  </a:lnTo>
                  <a:cubicBezTo>
                    <a:pt x="31750" y="2483485"/>
                    <a:pt x="26035" y="2489200"/>
                    <a:pt x="19050" y="2489200"/>
                  </a:cubicBezTo>
                  <a:cubicBezTo>
                    <a:pt x="12065" y="2489200"/>
                    <a:pt x="6350" y="2483485"/>
                    <a:pt x="6350" y="2476500"/>
                  </a:cubicBezTo>
                  <a:lnTo>
                    <a:pt x="6477" y="2451100"/>
                  </a:lnTo>
                  <a:cubicBezTo>
                    <a:pt x="6477" y="2444115"/>
                    <a:pt x="12192" y="2438400"/>
                    <a:pt x="19177" y="2438400"/>
                  </a:cubicBezTo>
                  <a:cubicBezTo>
                    <a:pt x="26162" y="2438400"/>
                    <a:pt x="31877" y="2444115"/>
                    <a:pt x="31877" y="2451100"/>
                  </a:cubicBezTo>
                  <a:close/>
                  <a:moveTo>
                    <a:pt x="31750" y="2501900"/>
                  </a:moveTo>
                  <a:lnTo>
                    <a:pt x="31623" y="2527300"/>
                  </a:lnTo>
                  <a:cubicBezTo>
                    <a:pt x="31623" y="2534285"/>
                    <a:pt x="25908" y="2540000"/>
                    <a:pt x="18923" y="2540000"/>
                  </a:cubicBezTo>
                  <a:cubicBezTo>
                    <a:pt x="11938" y="2540000"/>
                    <a:pt x="6223" y="2534285"/>
                    <a:pt x="6223" y="2527300"/>
                  </a:cubicBezTo>
                  <a:lnTo>
                    <a:pt x="6350" y="2501900"/>
                  </a:lnTo>
                  <a:cubicBezTo>
                    <a:pt x="6350" y="2494915"/>
                    <a:pt x="12065" y="2489200"/>
                    <a:pt x="19050" y="2489200"/>
                  </a:cubicBezTo>
                  <a:cubicBezTo>
                    <a:pt x="26035" y="2489200"/>
                    <a:pt x="31750" y="2494915"/>
                    <a:pt x="31750" y="2501900"/>
                  </a:cubicBezTo>
                  <a:close/>
                  <a:moveTo>
                    <a:pt x="31623" y="2552700"/>
                  </a:moveTo>
                  <a:lnTo>
                    <a:pt x="31496" y="2578100"/>
                  </a:lnTo>
                  <a:cubicBezTo>
                    <a:pt x="31496" y="2585085"/>
                    <a:pt x="25781" y="2590800"/>
                    <a:pt x="18796" y="2590800"/>
                  </a:cubicBezTo>
                  <a:cubicBezTo>
                    <a:pt x="11811" y="2590800"/>
                    <a:pt x="6096" y="2585085"/>
                    <a:pt x="6096" y="2578100"/>
                  </a:cubicBezTo>
                  <a:lnTo>
                    <a:pt x="6223" y="2552700"/>
                  </a:lnTo>
                  <a:cubicBezTo>
                    <a:pt x="6223" y="2545715"/>
                    <a:pt x="11938" y="2540000"/>
                    <a:pt x="18923" y="2540000"/>
                  </a:cubicBezTo>
                  <a:cubicBezTo>
                    <a:pt x="25908" y="2540000"/>
                    <a:pt x="31623" y="2545715"/>
                    <a:pt x="31623" y="2552700"/>
                  </a:cubicBezTo>
                  <a:close/>
                  <a:moveTo>
                    <a:pt x="31496" y="2603500"/>
                  </a:moveTo>
                  <a:lnTo>
                    <a:pt x="31369" y="2628900"/>
                  </a:lnTo>
                  <a:cubicBezTo>
                    <a:pt x="31369" y="2635885"/>
                    <a:pt x="25654" y="2641600"/>
                    <a:pt x="18669" y="2641600"/>
                  </a:cubicBezTo>
                  <a:cubicBezTo>
                    <a:pt x="11684" y="2641600"/>
                    <a:pt x="5969" y="2635885"/>
                    <a:pt x="5969" y="2628900"/>
                  </a:cubicBezTo>
                  <a:lnTo>
                    <a:pt x="6096" y="2603500"/>
                  </a:lnTo>
                  <a:cubicBezTo>
                    <a:pt x="6096" y="2596515"/>
                    <a:pt x="11811" y="2590800"/>
                    <a:pt x="18796" y="2590800"/>
                  </a:cubicBezTo>
                  <a:cubicBezTo>
                    <a:pt x="25781" y="2590800"/>
                    <a:pt x="31496" y="2596515"/>
                    <a:pt x="31496" y="2603500"/>
                  </a:cubicBezTo>
                  <a:close/>
                  <a:moveTo>
                    <a:pt x="31369" y="2654300"/>
                  </a:moveTo>
                  <a:lnTo>
                    <a:pt x="31242" y="2679700"/>
                  </a:lnTo>
                  <a:cubicBezTo>
                    <a:pt x="31242" y="2686685"/>
                    <a:pt x="25527" y="2692400"/>
                    <a:pt x="18542" y="2692400"/>
                  </a:cubicBezTo>
                  <a:cubicBezTo>
                    <a:pt x="11557" y="2692400"/>
                    <a:pt x="5842" y="2686685"/>
                    <a:pt x="5842" y="2679700"/>
                  </a:cubicBezTo>
                  <a:lnTo>
                    <a:pt x="5969" y="2654300"/>
                  </a:lnTo>
                  <a:cubicBezTo>
                    <a:pt x="5969" y="2647315"/>
                    <a:pt x="11684" y="2641600"/>
                    <a:pt x="18669" y="2641600"/>
                  </a:cubicBezTo>
                  <a:cubicBezTo>
                    <a:pt x="25654" y="2641600"/>
                    <a:pt x="31369" y="2647315"/>
                    <a:pt x="31369" y="2654300"/>
                  </a:cubicBezTo>
                  <a:close/>
                  <a:moveTo>
                    <a:pt x="31242" y="2705100"/>
                  </a:moveTo>
                  <a:lnTo>
                    <a:pt x="31115" y="2730500"/>
                  </a:lnTo>
                  <a:cubicBezTo>
                    <a:pt x="31115" y="2737485"/>
                    <a:pt x="25400" y="2743200"/>
                    <a:pt x="18415" y="2743200"/>
                  </a:cubicBezTo>
                  <a:cubicBezTo>
                    <a:pt x="11430" y="2743200"/>
                    <a:pt x="5715" y="2737485"/>
                    <a:pt x="5715" y="2730500"/>
                  </a:cubicBezTo>
                  <a:lnTo>
                    <a:pt x="5842" y="2705100"/>
                  </a:lnTo>
                  <a:cubicBezTo>
                    <a:pt x="5842" y="2698115"/>
                    <a:pt x="11557" y="2692400"/>
                    <a:pt x="18542" y="2692400"/>
                  </a:cubicBezTo>
                  <a:cubicBezTo>
                    <a:pt x="25527" y="2692400"/>
                    <a:pt x="31242" y="2698115"/>
                    <a:pt x="31242" y="2705100"/>
                  </a:cubicBezTo>
                  <a:close/>
                  <a:moveTo>
                    <a:pt x="31115" y="2755900"/>
                  </a:moveTo>
                  <a:lnTo>
                    <a:pt x="30988" y="2781300"/>
                  </a:lnTo>
                  <a:cubicBezTo>
                    <a:pt x="30988" y="2788285"/>
                    <a:pt x="25273" y="2794000"/>
                    <a:pt x="18288" y="2794000"/>
                  </a:cubicBezTo>
                  <a:cubicBezTo>
                    <a:pt x="11303" y="2794000"/>
                    <a:pt x="5588" y="2788285"/>
                    <a:pt x="5588" y="2781300"/>
                  </a:cubicBezTo>
                  <a:lnTo>
                    <a:pt x="5715" y="2755900"/>
                  </a:lnTo>
                  <a:cubicBezTo>
                    <a:pt x="5715" y="2748915"/>
                    <a:pt x="11430" y="2743200"/>
                    <a:pt x="18415" y="2743200"/>
                  </a:cubicBezTo>
                  <a:cubicBezTo>
                    <a:pt x="25400" y="2743200"/>
                    <a:pt x="31115" y="2748915"/>
                    <a:pt x="31115" y="2755900"/>
                  </a:cubicBezTo>
                  <a:close/>
                  <a:moveTo>
                    <a:pt x="30988" y="2806700"/>
                  </a:moveTo>
                  <a:lnTo>
                    <a:pt x="30861" y="2832100"/>
                  </a:lnTo>
                  <a:cubicBezTo>
                    <a:pt x="30861" y="2839085"/>
                    <a:pt x="25146" y="2844800"/>
                    <a:pt x="18161" y="2844800"/>
                  </a:cubicBezTo>
                  <a:cubicBezTo>
                    <a:pt x="11176" y="2844800"/>
                    <a:pt x="5461" y="2839085"/>
                    <a:pt x="5461" y="2832100"/>
                  </a:cubicBezTo>
                  <a:lnTo>
                    <a:pt x="5588" y="2806700"/>
                  </a:lnTo>
                  <a:cubicBezTo>
                    <a:pt x="5588" y="2799715"/>
                    <a:pt x="11303" y="2794000"/>
                    <a:pt x="18288" y="2794000"/>
                  </a:cubicBezTo>
                  <a:cubicBezTo>
                    <a:pt x="25273" y="2794000"/>
                    <a:pt x="30988" y="2799715"/>
                    <a:pt x="30988" y="2806700"/>
                  </a:cubicBezTo>
                  <a:close/>
                  <a:moveTo>
                    <a:pt x="30861" y="2857500"/>
                  </a:moveTo>
                  <a:lnTo>
                    <a:pt x="30734" y="2882900"/>
                  </a:lnTo>
                  <a:cubicBezTo>
                    <a:pt x="30734" y="2889885"/>
                    <a:pt x="25019" y="2895600"/>
                    <a:pt x="18034" y="2895600"/>
                  </a:cubicBezTo>
                  <a:cubicBezTo>
                    <a:pt x="11049" y="2895600"/>
                    <a:pt x="5334" y="2889885"/>
                    <a:pt x="5334" y="2882900"/>
                  </a:cubicBezTo>
                  <a:lnTo>
                    <a:pt x="5461" y="2857500"/>
                  </a:lnTo>
                  <a:cubicBezTo>
                    <a:pt x="5461" y="2850515"/>
                    <a:pt x="11176" y="2844800"/>
                    <a:pt x="18161" y="2844800"/>
                  </a:cubicBezTo>
                  <a:cubicBezTo>
                    <a:pt x="25146" y="2844800"/>
                    <a:pt x="30861" y="2850515"/>
                    <a:pt x="30861" y="2857500"/>
                  </a:cubicBezTo>
                  <a:close/>
                  <a:moveTo>
                    <a:pt x="30734" y="2908300"/>
                  </a:moveTo>
                  <a:lnTo>
                    <a:pt x="30607" y="2933700"/>
                  </a:lnTo>
                  <a:cubicBezTo>
                    <a:pt x="30607" y="2940685"/>
                    <a:pt x="24892" y="2946400"/>
                    <a:pt x="17907" y="2946400"/>
                  </a:cubicBezTo>
                  <a:cubicBezTo>
                    <a:pt x="10922" y="2946400"/>
                    <a:pt x="5207" y="2940685"/>
                    <a:pt x="5207" y="2933700"/>
                  </a:cubicBezTo>
                  <a:lnTo>
                    <a:pt x="5334" y="2908300"/>
                  </a:lnTo>
                  <a:cubicBezTo>
                    <a:pt x="5334" y="2901315"/>
                    <a:pt x="11049" y="2895600"/>
                    <a:pt x="18034" y="2895600"/>
                  </a:cubicBezTo>
                  <a:cubicBezTo>
                    <a:pt x="25019" y="2895600"/>
                    <a:pt x="30734" y="2901315"/>
                    <a:pt x="30734" y="2908300"/>
                  </a:cubicBezTo>
                  <a:close/>
                  <a:moveTo>
                    <a:pt x="30607" y="2959100"/>
                  </a:moveTo>
                  <a:lnTo>
                    <a:pt x="30480" y="2984500"/>
                  </a:lnTo>
                  <a:cubicBezTo>
                    <a:pt x="30480" y="2991485"/>
                    <a:pt x="24765" y="2997200"/>
                    <a:pt x="17780" y="2997200"/>
                  </a:cubicBezTo>
                  <a:cubicBezTo>
                    <a:pt x="10795" y="2997200"/>
                    <a:pt x="5080" y="2991485"/>
                    <a:pt x="5080" y="2984500"/>
                  </a:cubicBezTo>
                  <a:lnTo>
                    <a:pt x="5207" y="2959100"/>
                  </a:lnTo>
                  <a:cubicBezTo>
                    <a:pt x="5207" y="2952115"/>
                    <a:pt x="10922" y="2946400"/>
                    <a:pt x="17907" y="2946400"/>
                  </a:cubicBezTo>
                  <a:cubicBezTo>
                    <a:pt x="24892" y="2946400"/>
                    <a:pt x="30607" y="2952115"/>
                    <a:pt x="30607" y="2959100"/>
                  </a:cubicBezTo>
                  <a:close/>
                  <a:moveTo>
                    <a:pt x="30480" y="3009900"/>
                  </a:moveTo>
                  <a:lnTo>
                    <a:pt x="30353" y="3035300"/>
                  </a:lnTo>
                  <a:cubicBezTo>
                    <a:pt x="30353" y="3042285"/>
                    <a:pt x="24638" y="3048000"/>
                    <a:pt x="17653" y="3048000"/>
                  </a:cubicBezTo>
                  <a:cubicBezTo>
                    <a:pt x="10668" y="3048000"/>
                    <a:pt x="4953" y="3042285"/>
                    <a:pt x="4953" y="3035300"/>
                  </a:cubicBezTo>
                  <a:lnTo>
                    <a:pt x="5080" y="3009900"/>
                  </a:lnTo>
                  <a:cubicBezTo>
                    <a:pt x="5080" y="3002915"/>
                    <a:pt x="10795" y="2997200"/>
                    <a:pt x="17780" y="2997200"/>
                  </a:cubicBezTo>
                  <a:cubicBezTo>
                    <a:pt x="24765" y="2997200"/>
                    <a:pt x="30480" y="3002915"/>
                    <a:pt x="30480" y="3009900"/>
                  </a:cubicBezTo>
                  <a:close/>
                  <a:moveTo>
                    <a:pt x="30353" y="3060700"/>
                  </a:moveTo>
                  <a:lnTo>
                    <a:pt x="30226" y="3086100"/>
                  </a:lnTo>
                  <a:cubicBezTo>
                    <a:pt x="30226" y="3093085"/>
                    <a:pt x="24511" y="3098800"/>
                    <a:pt x="17526" y="3098800"/>
                  </a:cubicBezTo>
                  <a:cubicBezTo>
                    <a:pt x="10541" y="3098800"/>
                    <a:pt x="4826" y="3093085"/>
                    <a:pt x="4826" y="3086100"/>
                  </a:cubicBezTo>
                  <a:lnTo>
                    <a:pt x="4953" y="3060700"/>
                  </a:lnTo>
                  <a:cubicBezTo>
                    <a:pt x="4953" y="3053715"/>
                    <a:pt x="10668" y="3048000"/>
                    <a:pt x="17653" y="3048000"/>
                  </a:cubicBezTo>
                  <a:cubicBezTo>
                    <a:pt x="24638" y="3048000"/>
                    <a:pt x="30353" y="3053715"/>
                    <a:pt x="30353" y="3060700"/>
                  </a:cubicBezTo>
                  <a:close/>
                  <a:moveTo>
                    <a:pt x="30226" y="3111500"/>
                  </a:moveTo>
                  <a:lnTo>
                    <a:pt x="30099" y="3136900"/>
                  </a:lnTo>
                  <a:cubicBezTo>
                    <a:pt x="30099" y="3143885"/>
                    <a:pt x="24384" y="3149600"/>
                    <a:pt x="17399" y="3149600"/>
                  </a:cubicBezTo>
                  <a:cubicBezTo>
                    <a:pt x="10414" y="3149600"/>
                    <a:pt x="4699" y="3143885"/>
                    <a:pt x="4699" y="3136900"/>
                  </a:cubicBezTo>
                  <a:lnTo>
                    <a:pt x="4826" y="3111500"/>
                  </a:lnTo>
                  <a:cubicBezTo>
                    <a:pt x="4826" y="3104515"/>
                    <a:pt x="10541" y="3098800"/>
                    <a:pt x="17526" y="3098800"/>
                  </a:cubicBezTo>
                  <a:cubicBezTo>
                    <a:pt x="24511" y="3098800"/>
                    <a:pt x="30226" y="3104515"/>
                    <a:pt x="30226" y="3111500"/>
                  </a:cubicBezTo>
                  <a:close/>
                  <a:moveTo>
                    <a:pt x="30099" y="3162300"/>
                  </a:moveTo>
                  <a:lnTo>
                    <a:pt x="29972" y="3187700"/>
                  </a:lnTo>
                  <a:cubicBezTo>
                    <a:pt x="29972" y="3194685"/>
                    <a:pt x="24257" y="3200400"/>
                    <a:pt x="17272" y="3200400"/>
                  </a:cubicBezTo>
                  <a:cubicBezTo>
                    <a:pt x="10287" y="3200400"/>
                    <a:pt x="4572" y="3194685"/>
                    <a:pt x="4572" y="3187700"/>
                  </a:cubicBezTo>
                  <a:lnTo>
                    <a:pt x="4699" y="3162300"/>
                  </a:lnTo>
                  <a:cubicBezTo>
                    <a:pt x="4699" y="3155315"/>
                    <a:pt x="10414" y="3149600"/>
                    <a:pt x="17399" y="3149600"/>
                  </a:cubicBezTo>
                  <a:cubicBezTo>
                    <a:pt x="24384" y="3149600"/>
                    <a:pt x="30099" y="3155315"/>
                    <a:pt x="30099" y="3162300"/>
                  </a:cubicBezTo>
                  <a:close/>
                  <a:moveTo>
                    <a:pt x="29972" y="3213100"/>
                  </a:moveTo>
                  <a:lnTo>
                    <a:pt x="29845" y="3238500"/>
                  </a:lnTo>
                  <a:cubicBezTo>
                    <a:pt x="29845" y="3245485"/>
                    <a:pt x="24130" y="3251200"/>
                    <a:pt x="17145" y="3251200"/>
                  </a:cubicBezTo>
                  <a:cubicBezTo>
                    <a:pt x="10160" y="3251200"/>
                    <a:pt x="4445" y="3245485"/>
                    <a:pt x="4445" y="3238500"/>
                  </a:cubicBezTo>
                  <a:lnTo>
                    <a:pt x="4572" y="3213100"/>
                  </a:lnTo>
                  <a:cubicBezTo>
                    <a:pt x="4572" y="3206115"/>
                    <a:pt x="10287" y="3200400"/>
                    <a:pt x="17272" y="3200400"/>
                  </a:cubicBezTo>
                  <a:cubicBezTo>
                    <a:pt x="24257" y="3200400"/>
                    <a:pt x="29972" y="3206115"/>
                    <a:pt x="29972" y="3213100"/>
                  </a:cubicBezTo>
                  <a:close/>
                  <a:moveTo>
                    <a:pt x="29845" y="3263900"/>
                  </a:moveTo>
                  <a:lnTo>
                    <a:pt x="29718" y="3289300"/>
                  </a:lnTo>
                  <a:cubicBezTo>
                    <a:pt x="29718" y="3296285"/>
                    <a:pt x="24003" y="3302000"/>
                    <a:pt x="17018" y="3302000"/>
                  </a:cubicBezTo>
                  <a:cubicBezTo>
                    <a:pt x="10033" y="3302000"/>
                    <a:pt x="4318" y="3296285"/>
                    <a:pt x="4318" y="3289300"/>
                  </a:cubicBezTo>
                  <a:lnTo>
                    <a:pt x="4445" y="3263900"/>
                  </a:lnTo>
                  <a:cubicBezTo>
                    <a:pt x="4445" y="3256915"/>
                    <a:pt x="10160" y="3251200"/>
                    <a:pt x="17145" y="3251200"/>
                  </a:cubicBezTo>
                  <a:cubicBezTo>
                    <a:pt x="24130" y="3251200"/>
                    <a:pt x="29845" y="3256915"/>
                    <a:pt x="29845" y="3263900"/>
                  </a:cubicBezTo>
                  <a:close/>
                  <a:moveTo>
                    <a:pt x="29718" y="3314700"/>
                  </a:moveTo>
                  <a:lnTo>
                    <a:pt x="29591" y="3340100"/>
                  </a:lnTo>
                  <a:cubicBezTo>
                    <a:pt x="29591" y="3347085"/>
                    <a:pt x="23876" y="3352800"/>
                    <a:pt x="16891" y="3352800"/>
                  </a:cubicBezTo>
                  <a:cubicBezTo>
                    <a:pt x="9906" y="3352800"/>
                    <a:pt x="4191" y="3347085"/>
                    <a:pt x="4191" y="3340100"/>
                  </a:cubicBezTo>
                  <a:lnTo>
                    <a:pt x="4318" y="3314700"/>
                  </a:lnTo>
                  <a:cubicBezTo>
                    <a:pt x="4318" y="3307715"/>
                    <a:pt x="10033" y="3302000"/>
                    <a:pt x="17018" y="3302000"/>
                  </a:cubicBezTo>
                  <a:cubicBezTo>
                    <a:pt x="24003" y="3302000"/>
                    <a:pt x="29718" y="3307715"/>
                    <a:pt x="29718" y="3314700"/>
                  </a:cubicBezTo>
                  <a:close/>
                  <a:moveTo>
                    <a:pt x="29591" y="3365500"/>
                  </a:moveTo>
                  <a:lnTo>
                    <a:pt x="29464" y="3390900"/>
                  </a:lnTo>
                  <a:cubicBezTo>
                    <a:pt x="29464" y="3397885"/>
                    <a:pt x="23749" y="3403600"/>
                    <a:pt x="16764" y="3403600"/>
                  </a:cubicBezTo>
                  <a:cubicBezTo>
                    <a:pt x="9779" y="3403600"/>
                    <a:pt x="4064" y="3397885"/>
                    <a:pt x="4064" y="3390900"/>
                  </a:cubicBezTo>
                  <a:lnTo>
                    <a:pt x="4191" y="3365500"/>
                  </a:lnTo>
                  <a:cubicBezTo>
                    <a:pt x="4191" y="3358515"/>
                    <a:pt x="9906" y="3352800"/>
                    <a:pt x="16891" y="3352800"/>
                  </a:cubicBezTo>
                  <a:cubicBezTo>
                    <a:pt x="23876" y="3352800"/>
                    <a:pt x="29591" y="3358515"/>
                    <a:pt x="29591" y="3365500"/>
                  </a:cubicBezTo>
                  <a:close/>
                  <a:moveTo>
                    <a:pt x="29464" y="3416300"/>
                  </a:moveTo>
                  <a:lnTo>
                    <a:pt x="29337" y="3441700"/>
                  </a:lnTo>
                  <a:cubicBezTo>
                    <a:pt x="29337" y="3448685"/>
                    <a:pt x="23622" y="3454400"/>
                    <a:pt x="16637" y="3454400"/>
                  </a:cubicBezTo>
                  <a:cubicBezTo>
                    <a:pt x="9652" y="3454400"/>
                    <a:pt x="3937" y="3448685"/>
                    <a:pt x="3937" y="3441700"/>
                  </a:cubicBezTo>
                  <a:lnTo>
                    <a:pt x="4064" y="3416300"/>
                  </a:lnTo>
                  <a:cubicBezTo>
                    <a:pt x="4064" y="3409315"/>
                    <a:pt x="9779" y="3403600"/>
                    <a:pt x="16764" y="3403600"/>
                  </a:cubicBezTo>
                  <a:cubicBezTo>
                    <a:pt x="23749" y="3403600"/>
                    <a:pt x="29464" y="3409315"/>
                    <a:pt x="29464" y="3416300"/>
                  </a:cubicBezTo>
                  <a:close/>
                  <a:moveTo>
                    <a:pt x="29337" y="3467100"/>
                  </a:moveTo>
                  <a:lnTo>
                    <a:pt x="29210" y="3492500"/>
                  </a:lnTo>
                  <a:cubicBezTo>
                    <a:pt x="29210" y="3499485"/>
                    <a:pt x="23495" y="3505200"/>
                    <a:pt x="16510" y="3505200"/>
                  </a:cubicBezTo>
                  <a:cubicBezTo>
                    <a:pt x="9525" y="3505200"/>
                    <a:pt x="3810" y="3499485"/>
                    <a:pt x="3810" y="3492500"/>
                  </a:cubicBezTo>
                  <a:lnTo>
                    <a:pt x="3937" y="3467100"/>
                  </a:lnTo>
                  <a:cubicBezTo>
                    <a:pt x="3937" y="3460115"/>
                    <a:pt x="9652" y="3454400"/>
                    <a:pt x="16637" y="3454400"/>
                  </a:cubicBezTo>
                  <a:cubicBezTo>
                    <a:pt x="23622" y="3454400"/>
                    <a:pt x="29337" y="3460115"/>
                    <a:pt x="29337" y="3467100"/>
                  </a:cubicBezTo>
                  <a:close/>
                  <a:moveTo>
                    <a:pt x="29210" y="3517900"/>
                  </a:moveTo>
                  <a:lnTo>
                    <a:pt x="29083" y="3543300"/>
                  </a:lnTo>
                  <a:cubicBezTo>
                    <a:pt x="29083" y="3550285"/>
                    <a:pt x="23368" y="3556000"/>
                    <a:pt x="16383" y="3556000"/>
                  </a:cubicBezTo>
                  <a:cubicBezTo>
                    <a:pt x="9398" y="3556000"/>
                    <a:pt x="3683" y="3550285"/>
                    <a:pt x="3683" y="3543300"/>
                  </a:cubicBezTo>
                  <a:lnTo>
                    <a:pt x="3810" y="3517900"/>
                  </a:lnTo>
                  <a:cubicBezTo>
                    <a:pt x="3810" y="3510915"/>
                    <a:pt x="9525" y="3505200"/>
                    <a:pt x="16510" y="3505200"/>
                  </a:cubicBezTo>
                  <a:cubicBezTo>
                    <a:pt x="23495" y="3505200"/>
                    <a:pt x="29210" y="3510915"/>
                    <a:pt x="29210" y="3517900"/>
                  </a:cubicBezTo>
                  <a:close/>
                  <a:moveTo>
                    <a:pt x="29083" y="3568700"/>
                  </a:moveTo>
                  <a:lnTo>
                    <a:pt x="28956" y="3594100"/>
                  </a:lnTo>
                  <a:cubicBezTo>
                    <a:pt x="28956" y="3601085"/>
                    <a:pt x="23241" y="3606800"/>
                    <a:pt x="16256" y="3606800"/>
                  </a:cubicBezTo>
                  <a:cubicBezTo>
                    <a:pt x="9271" y="3606800"/>
                    <a:pt x="3556" y="3601085"/>
                    <a:pt x="3556" y="3594100"/>
                  </a:cubicBezTo>
                  <a:lnTo>
                    <a:pt x="3683" y="3568700"/>
                  </a:lnTo>
                  <a:cubicBezTo>
                    <a:pt x="3683" y="3561715"/>
                    <a:pt x="9398" y="3556000"/>
                    <a:pt x="16383" y="3556000"/>
                  </a:cubicBezTo>
                  <a:cubicBezTo>
                    <a:pt x="23368" y="3556000"/>
                    <a:pt x="29083" y="3561715"/>
                    <a:pt x="29083" y="3568700"/>
                  </a:cubicBezTo>
                  <a:close/>
                  <a:moveTo>
                    <a:pt x="28956" y="3619500"/>
                  </a:moveTo>
                  <a:lnTo>
                    <a:pt x="28829" y="3644900"/>
                  </a:lnTo>
                  <a:cubicBezTo>
                    <a:pt x="28829" y="3651885"/>
                    <a:pt x="23114" y="3657600"/>
                    <a:pt x="16129" y="3657600"/>
                  </a:cubicBezTo>
                  <a:cubicBezTo>
                    <a:pt x="9144" y="3657600"/>
                    <a:pt x="3429" y="3651885"/>
                    <a:pt x="3429" y="3644900"/>
                  </a:cubicBezTo>
                  <a:lnTo>
                    <a:pt x="3556" y="3619500"/>
                  </a:lnTo>
                  <a:cubicBezTo>
                    <a:pt x="3556" y="3612515"/>
                    <a:pt x="9271" y="3606800"/>
                    <a:pt x="16256" y="3606800"/>
                  </a:cubicBezTo>
                  <a:cubicBezTo>
                    <a:pt x="23241" y="3606800"/>
                    <a:pt x="28956" y="3612515"/>
                    <a:pt x="28956" y="3619500"/>
                  </a:cubicBezTo>
                  <a:close/>
                  <a:moveTo>
                    <a:pt x="28829" y="3670300"/>
                  </a:moveTo>
                  <a:lnTo>
                    <a:pt x="28702" y="3695700"/>
                  </a:lnTo>
                  <a:cubicBezTo>
                    <a:pt x="28702" y="3702685"/>
                    <a:pt x="22987" y="3708400"/>
                    <a:pt x="16002" y="3708400"/>
                  </a:cubicBezTo>
                  <a:cubicBezTo>
                    <a:pt x="9017" y="3708400"/>
                    <a:pt x="3302" y="3702685"/>
                    <a:pt x="3302" y="3695700"/>
                  </a:cubicBezTo>
                  <a:lnTo>
                    <a:pt x="3429" y="3670300"/>
                  </a:lnTo>
                  <a:cubicBezTo>
                    <a:pt x="3429" y="3663315"/>
                    <a:pt x="9144" y="3657600"/>
                    <a:pt x="16129" y="3657600"/>
                  </a:cubicBezTo>
                  <a:cubicBezTo>
                    <a:pt x="23114" y="3657600"/>
                    <a:pt x="28829" y="3663315"/>
                    <a:pt x="28829" y="3670300"/>
                  </a:cubicBezTo>
                  <a:close/>
                  <a:moveTo>
                    <a:pt x="28702" y="3721100"/>
                  </a:moveTo>
                  <a:lnTo>
                    <a:pt x="28575" y="3746500"/>
                  </a:lnTo>
                  <a:cubicBezTo>
                    <a:pt x="28575" y="3753485"/>
                    <a:pt x="22860" y="3759200"/>
                    <a:pt x="15875" y="3759200"/>
                  </a:cubicBezTo>
                  <a:cubicBezTo>
                    <a:pt x="8890" y="3759200"/>
                    <a:pt x="3175" y="3753485"/>
                    <a:pt x="3175" y="3746500"/>
                  </a:cubicBezTo>
                  <a:lnTo>
                    <a:pt x="3302" y="3721100"/>
                  </a:lnTo>
                  <a:cubicBezTo>
                    <a:pt x="3302" y="3714115"/>
                    <a:pt x="9017" y="3708400"/>
                    <a:pt x="16002" y="3708400"/>
                  </a:cubicBezTo>
                  <a:cubicBezTo>
                    <a:pt x="22987" y="3708400"/>
                    <a:pt x="28702" y="3714115"/>
                    <a:pt x="28702" y="3721100"/>
                  </a:cubicBezTo>
                  <a:close/>
                  <a:moveTo>
                    <a:pt x="28575" y="3771900"/>
                  </a:moveTo>
                  <a:lnTo>
                    <a:pt x="28448" y="3797300"/>
                  </a:lnTo>
                  <a:cubicBezTo>
                    <a:pt x="28448" y="3804285"/>
                    <a:pt x="22733" y="3810000"/>
                    <a:pt x="15748" y="3810000"/>
                  </a:cubicBezTo>
                  <a:cubicBezTo>
                    <a:pt x="8763" y="3810000"/>
                    <a:pt x="3048" y="3804285"/>
                    <a:pt x="3048" y="3797300"/>
                  </a:cubicBezTo>
                  <a:lnTo>
                    <a:pt x="3175" y="3771900"/>
                  </a:lnTo>
                  <a:cubicBezTo>
                    <a:pt x="3175" y="3764915"/>
                    <a:pt x="8890" y="3759200"/>
                    <a:pt x="15875" y="3759200"/>
                  </a:cubicBezTo>
                  <a:cubicBezTo>
                    <a:pt x="22860" y="3759200"/>
                    <a:pt x="28575" y="3764915"/>
                    <a:pt x="28575" y="3771900"/>
                  </a:cubicBezTo>
                  <a:close/>
                  <a:moveTo>
                    <a:pt x="28448" y="3822700"/>
                  </a:moveTo>
                  <a:lnTo>
                    <a:pt x="28321" y="3848100"/>
                  </a:lnTo>
                  <a:cubicBezTo>
                    <a:pt x="28321" y="3855085"/>
                    <a:pt x="22606" y="3860800"/>
                    <a:pt x="15621" y="3860800"/>
                  </a:cubicBezTo>
                  <a:cubicBezTo>
                    <a:pt x="8636" y="3860800"/>
                    <a:pt x="2921" y="3855085"/>
                    <a:pt x="2921" y="3848100"/>
                  </a:cubicBezTo>
                  <a:lnTo>
                    <a:pt x="3048" y="3822700"/>
                  </a:lnTo>
                  <a:cubicBezTo>
                    <a:pt x="3048" y="3815715"/>
                    <a:pt x="8763" y="3810000"/>
                    <a:pt x="15748" y="3810000"/>
                  </a:cubicBezTo>
                  <a:cubicBezTo>
                    <a:pt x="22733" y="3810000"/>
                    <a:pt x="28448" y="3815715"/>
                    <a:pt x="28448" y="3822700"/>
                  </a:cubicBezTo>
                  <a:close/>
                  <a:moveTo>
                    <a:pt x="28321" y="3873500"/>
                  </a:moveTo>
                  <a:lnTo>
                    <a:pt x="28194" y="3898900"/>
                  </a:lnTo>
                  <a:cubicBezTo>
                    <a:pt x="28194" y="3905885"/>
                    <a:pt x="22479" y="3911600"/>
                    <a:pt x="15494" y="3911600"/>
                  </a:cubicBezTo>
                  <a:cubicBezTo>
                    <a:pt x="8509" y="3911600"/>
                    <a:pt x="2794" y="3905885"/>
                    <a:pt x="2794" y="3898900"/>
                  </a:cubicBezTo>
                  <a:lnTo>
                    <a:pt x="2921" y="3873500"/>
                  </a:lnTo>
                  <a:cubicBezTo>
                    <a:pt x="2921" y="3866515"/>
                    <a:pt x="8636" y="3860800"/>
                    <a:pt x="15621" y="3860800"/>
                  </a:cubicBezTo>
                  <a:cubicBezTo>
                    <a:pt x="22606" y="3860800"/>
                    <a:pt x="28321" y="3866515"/>
                    <a:pt x="28321" y="3873500"/>
                  </a:cubicBezTo>
                  <a:close/>
                  <a:moveTo>
                    <a:pt x="28194" y="3924300"/>
                  </a:moveTo>
                  <a:lnTo>
                    <a:pt x="28067" y="3949700"/>
                  </a:lnTo>
                  <a:cubicBezTo>
                    <a:pt x="28067" y="3956685"/>
                    <a:pt x="22352" y="3962400"/>
                    <a:pt x="15367" y="3962400"/>
                  </a:cubicBezTo>
                  <a:cubicBezTo>
                    <a:pt x="8382" y="3962400"/>
                    <a:pt x="2667" y="3956685"/>
                    <a:pt x="2667" y="3949700"/>
                  </a:cubicBezTo>
                  <a:lnTo>
                    <a:pt x="2794" y="3924300"/>
                  </a:lnTo>
                  <a:cubicBezTo>
                    <a:pt x="2794" y="3917315"/>
                    <a:pt x="8509" y="3911600"/>
                    <a:pt x="15494" y="3911600"/>
                  </a:cubicBezTo>
                  <a:cubicBezTo>
                    <a:pt x="22479" y="3911600"/>
                    <a:pt x="28194" y="3917315"/>
                    <a:pt x="28194" y="3924300"/>
                  </a:cubicBezTo>
                  <a:close/>
                  <a:moveTo>
                    <a:pt x="28067" y="3975100"/>
                  </a:moveTo>
                  <a:lnTo>
                    <a:pt x="27940" y="4000500"/>
                  </a:lnTo>
                  <a:cubicBezTo>
                    <a:pt x="27940" y="4007485"/>
                    <a:pt x="22225" y="4013200"/>
                    <a:pt x="15240" y="4013200"/>
                  </a:cubicBezTo>
                  <a:cubicBezTo>
                    <a:pt x="8255" y="4013200"/>
                    <a:pt x="2540" y="4007485"/>
                    <a:pt x="2540" y="4000500"/>
                  </a:cubicBezTo>
                  <a:lnTo>
                    <a:pt x="2667" y="3975100"/>
                  </a:lnTo>
                  <a:cubicBezTo>
                    <a:pt x="2667" y="3968115"/>
                    <a:pt x="8382" y="3962400"/>
                    <a:pt x="15367" y="3962400"/>
                  </a:cubicBezTo>
                  <a:cubicBezTo>
                    <a:pt x="22352" y="3962400"/>
                    <a:pt x="28067" y="3968115"/>
                    <a:pt x="28067" y="3975100"/>
                  </a:cubicBezTo>
                  <a:close/>
                  <a:moveTo>
                    <a:pt x="27940" y="4025900"/>
                  </a:moveTo>
                  <a:lnTo>
                    <a:pt x="27813" y="4051300"/>
                  </a:lnTo>
                  <a:cubicBezTo>
                    <a:pt x="27813" y="4058285"/>
                    <a:pt x="22098" y="4064000"/>
                    <a:pt x="15113" y="4064000"/>
                  </a:cubicBezTo>
                  <a:cubicBezTo>
                    <a:pt x="8128" y="4064000"/>
                    <a:pt x="2413" y="4058285"/>
                    <a:pt x="2413" y="4051300"/>
                  </a:cubicBezTo>
                  <a:lnTo>
                    <a:pt x="2540" y="4025900"/>
                  </a:lnTo>
                  <a:cubicBezTo>
                    <a:pt x="2540" y="4018915"/>
                    <a:pt x="8255" y="4013200"/>
                    <a:pt x="15240" y="4013200"/>
                  </a:cubicBezTo>
                  <a:cubicBezTo>
                    <a:pt x="22225" y="4013200"/>
                    <a:pt x="27940" y="4018915"/>
                    <a:pt x="27940" y="4025900"/>
                  </a:cubicBezTo>
                  <a:close/>
                  <a:moveTo>
                    <a:pt x="27813" y="4076700"/>
                  </a:moveTo>
                  <a:lnTo>
                    <a:pt x="27686" y="4102100"/>
                  </a:lnTo>
                  <a:cubicBezTo>
                    <a:pt x="27686" y="4109085"/>
                    <a:pt x="21971" y="4114800"/>
                    <a:pt x="14986" y="4114800"/>
                  </a:cubicBezTo>
                  <a:cubicBezTo>
                    <a:pt x="8001" y="4114800"/>
                    <a:pt x="2286" y="4109085"/>
                    <a:pt x="2286" y="4102100"/>
                  </a:cubicBezTo>
                  <a:lnTo>
                    <a:pt x="2413" y="4076700"/>
                  </a:lnTo>
                  <a:cubicBezTo>
                    <a:pt x="2413" y="4069715"/>
                    <a:pt x="8128" y="4064000"/>
                    <a:pt x="15113" y="4064000"/>
                  </a:cubicBezTo>
                  <a:cubicBezTo>
                    <a:pt x="22098" y="4064000"/>
                    <a:pt x="27813" y="4069715"/>
                    <a:pt x="27813" y="4076700"/>
                  </a:cubicBezTo>
                  <a:close/>
                  <a:moveTo>
                    <a:pt x="27686" y="4127500"/>
                  </a:moveTo>
                  <a:lnTo>
                    <a:pt x="27559" y="4152900"/>
                  </a:lnTo>
                  <a:cubicBezTo>
                    <a:pt x="27559" y="4159885"/>
                    <a:pt x="21844" y="4165600"/>
                    <a:pt x="14859" y="4165600"/>
                  </a:cubicBezTo>
                  <a:cubicBezTo>
                    <a:pt x="7874" y="4165600"/>
                    <a:pt x="2159" y="4159885"/>
                    <a:pt x="2159" y="4152900"/>
                  </a:cubicBezTo>
                  <a:lnTo>
                    <a:pt x="2286" y="4127500"/>
                  </a:lnTo>
                  <a:cubicBezTo>
                    <a:pt x="2286" y="4120515"/>
                    <a:pt x="8001" y="4114800"/>
                    <a:pt x="14986" y="4114800"/>
                  </a:cubicBezTo>
                  <a:cubicBezTo>
                    <a:pt x="21971" y="4114800"/>
                    <a:pt x="27686" y="4120515"/>
                    <a:pt x="27686" y="4127500"/>
                  </a:cubicBezTo>
                  <a:close/>
                  <a:moveTo>
                    <a:pt x="27559" y="4178300"/>
                  </a:moveTo>
                  <a:lnTo>
                    <a:pt x="27432" y="4203700"/>
                  </a:lnTo>
                  <a:cubicBezTo>
                    <a:pt x="27432" y="4210685"/>
                    <a:pt x="21717" y="4216400"/>
                    <a:pt x="14732" y="4216400"/>
                  </a:cubicBezTo>
                  <a:cubicBezTo>
                    <a:pt x="7747" y="4216400"/>
                    <a:pt x="2032" y="4210685"/>
                    <a:pt x="2032" y="4203700"/>
                  </a:cubicBezTo>
                  <a:lnTo>
                    <a:pt x="2159" y="4178300"/>
                  </a:lnTo>
                  <a:cubicBezTo>
                    <a:pt x="2159" y="4171315"/>
                    <a:pt x="7874" y="4165600"/>
                    <a:pt x="14859" y="4165600"/>
                  </a:cubicBezTo>
                  <a:cubicBezTo>
                    <a:pt x="21844" y="4165600"/>
                    <a:pt x="27559" y="4171315"/>
                    <a:pt x="27559" y="4178300"/>
                  </a:cubicBezTo>
                  <a:close/>
                  <a:moveTo>
                    <a:pt x="27432" y="4229100"/>
                  </a:moveTo>
                  <a:lnTo>
                    <a:pt x="27305" y="4254500"/>
                  </a:lnTo>
                  <a:cubicBezTo>
                    <a:pt x="27305" y="4261485"/>
                    <a:pt x="21590" y="4267200"/>
                    <a:pt x="14605" y="4267200"/>
                  </a:cubicBezTo>
                  <a:cubicBezTo>
                    <a:pt x="7620" y="4267200"/>
                    <a:pt x="1905" y="4261485"/>
                    <a:pt x="1905" y="4254500"/>
                  </a:cubicBezTo>
                  <a:lnTo>
                    <a:pt x="2032" y="4229100"/>
                  </a:lnTo>
                  <a:cubicBezTo>
                    <a:pt x="2032" y="4222115"/>
                    <a:pt x="7747" y="4216400"/>
                    <a:pt x="14732" y="4216400"/>
                  </a:cubicBezTo>
                  <a:cubicBezTo>
                    <a:pt x="21717" y="4216400"/>
                    <a:pt x="27432" y="4222115"/>
                    <a:pt x="27432" y="4229100"/>
                  </a:cubicBezTo>
                  <a:close/>
                  <a:moveTo>
                    <a:pt x="27305" y="4279900"/>
                  </a:moveTo>
                  <a:lnTo>
                    <a:pt x="27178" y="4305300"/>
                  </a:lnTo>
                  <a:cubicBezTo>
                    <a:pt x="27178" y="4312285"/>
                    <a:pt x="21463" y="4318000"/>
                    <a:pt x="14478" y="4318000"/>
                  </a:cubicBezTo>
                  <a:cubicBezTo>
                    <a:pt x="7493" y="4318000"/>
                    <a:pt x="1778" y="4312285"/>
                    <a:pt x="1778" y="4305300"/>
                  </a:cubicBezTo>
                  <a:lnTo>
                    <a:pt x="1905" y="4279900"/>
                  </a:lnTo>
                  <a:cubicBezTo>
                    <a:pt x="1905" y="4272915"/>
                    <a:pt x="7620" y="4267200"/>
                    <a:pt x="14605" y="4267200"/>
                  </a:cubicBezTo>
                  <a:cubicBezTo>
                    <a:pt x="21590" y="4267200"/>
                    <a:pt x="27305" y="4272915"/>
                    <a:pt x="27305" y="4279900"/>
                  </a:cubicBezTo>
                  <a:close/>
                  <a:moveTo>
                    <a:pt x="27178" y="4330700"/>
                  </a:moveTo>
                  <a:lnTo>
                    <a:pt x="27051" y="4356100"/>
                  </a:lnTo>
                  <a:cubicBezTo>
                    <a:pt x="27051" y="4363085"/>
                    <a:pt x="21336" y="4368800"/>
                    <a:pt x="14351" y="4368800"/>
                  </a:cubicBezTo>
                  <a:cubicBezTo>
                    <a:pt x="7366" y="4368800"/>
                    <a:pt x="1651" y="4363085"/>
                    <a:pt x="1651" y="4356100"/>
                  </a:cubicBezTo>
                  <a:lnTo>
                    <a:pt x="1778" y="4330700"/>
                  </a:lnTo>
                  <a:cubicBezTo>
                    <a:pt x="1778" y="4323715"/>
                    <a:pt x="7493" y="4318000"/>
                    <a:pt x="14478" y="4318000"/>
                  </a:cubicBezTo>
                  <a:cubicBezTo>
                    <a:pt x="21463" y="4318000"/>
                    <a:pt x="27178" y="4323715"/>
                    <a:pt x="27178" y="4330700"/>
                  </a:cubicBezTo>
                  <a:close/>
                  <a:moveTo>
                    <a:pt x="27051" y="4381500"/>
                  </a:moveTo>
                  <a:lnTo>
                    <a:pt x="26924" y="4406900"/>
                  </a:lnTo>
                  <a:cubicBezTo>
                    <a:pt x="26924" y="4413885"/>
                    <a:pt x="21209" y="4419600"/>
                    <a:pt x="14224" y="4419600"/>
                  </a:cubicBezTo>
                  <a:cubicBezTo>
                    <a:pt x="7239" y="4419600"/>
                    <a:pt x="1524" y="4413885"/>
                    <a:pt x="1524" y="4406900"/>
                  </a:cubicBezTo>
                  <a:lnTo>
                    <a:pt x="1651" y="4381500"/>
                  </a:lnTo>
                  <a:cubicBezTo>
                    <a:pt x="1651" y="4374515"/>
                    <a:pt x="7366" y="4368800"/>
                    <a:pt x="14351" y="4368800"/>
                  </a:cubicBezTo>
                  <a:cubicBezTo>
                    <a:pt x="21336" y="4368800"/>
                    <a:pt x="27051" y="4374515"/>
                    <a:pt x="27051" y="4381500"/>
                  </a:cubicBezTo>
                  <a:close/>
                  <a:moveTo>
                    <a:pt x="26924" y="4432300"/>
                  </a:moveTo>
                  <a:lnTo>
                    <a:pt x="26797" y="4457700"/>
                  </a:lnTo>
                  <a:cubicBezTo>
                    <a:pt x="26797" y="4464685"/>
                    <a:pt x="21082" y="4470400"/>
                    <a:pt x="14097" y="4470400"/>
                  </a:cubicBezTo>
                  <a:cubicBezTo>
                    <a:pt x="7112" y="4470400"/>
                    <a:pt x="1397" y="4464685"/>
                    <a:pt x="1397" y="4457700"/>
                  </a:cubicBezTo>
                  <a:lnTo>
                    <a:pt x="1524" y="4432300"/>
                  </a:lnTo>
                  <a:cubicBezTo>
                    <a:pt x="1524" y="4425315"/>
                    <a:pt x="7239" y="4419600"/>
                    <a:pt x="14224" y="4419600"/>
                  </a:cubicBezTo>
                  <a:cubicBezTo>
                    <a:pt x="21209" y="4419600"/>
                    <a:pt x="26924" y="4425315"/>
                    <a:pt x="26924" y="4432300"/>
                  </a:cubicBezTo>
                  <a:close/>
                  <a:moveTo>
                    <a:pt x="26797" y="4483100"/>
                  </a:moveTo>
                  <a:lnTo>
                    <a:pt x="26670" y="4508500"/>
                  </a:lnTo>
                  <a:cubicBezTo>
                    <a:pt x="26670" y="4515485"/>
                    <a:pt x="20955" y="4521200"/>
                    <a:pt x="13970" y="4521200"/>
                  </a:cubicBezTo>
                  <a:cubicBezTo>
                    <a:pt x="6985" y="4521200"/>
                    <a:pt x="1270" y="4515485"/>
                    <a:pt x="1270" y="4508500"/>
                  </a:cubicBezTo>
                  <a:lnTo>
                    <a:pt x="1397" y="4483100"/>
                  </a:lnTo>
                  <a:cubicBezTo>
                    <a:pt x="1397" y="4476115"/>
                    <a:pt x="7112" y="4470400"/>
                    <a:pt x="14097" y="4470400"/>
                  </a:cubicBezTo>
                  <a:cubicBezTo>
                    <a:pt x="21082" y="4470400"/>
                    <a:pt x="26797" y="4476115"/>
                    <a:pt x="26797" y="4483100"/>
                  </a:cubicBezTo>
                  <a:close/>
                  <a:moveTo>
                    <a:pt x="26670" y="4533900"/>
                  </a:moveTo>
                  <a:lnTo>
                    <a:pt x="26543" y="4559300"/>
                  </a:lnTo>
                  <a:cubicBezTo>
                    <a:pt x="26543" y="4566285"/>
                    <a:pt x="20828" y="4572000"/>
                    <a:pt x="13843" y="4572000"/>
                  </a:cubicBezTo>
                  <a:cubicBezTo>
                    <a:pt x="6858" y="4572000"/>
                    <a:pt x="1143" y="4566285"/>
                    <a:pt x="1143" y="4559300"/>
                  </a:cubicBezTo>
                  <a:lnTo>
                    <a:pt x="1270" y="4533900"/>
                  </a:lnTo>
                  <a:cubicBezTo>
                    <a:pt x="1270" y="4526915"/>
                    <a:pt x="6985" y="4521200"/>
                    <a:pt x="13970" y="4521200"/>
                  </a:cubicBezTo>
                  <a:cubicBezTo>
                    <a:pt x="20955" y="4521200"/>
                    <a:pt x="26670" y="4526915"/>
                    <a:pt x="26670" y="4533900"/>
                  </a:cubicBezTo>
                  <a:close/>
                  <a:moveTo>
                    <a:pt x="26543" y="4584700"/>
                  </a:moveTo>
                  <a:lnTo>
                    <a:pt x="26416" y="4610100"/>
                  </a:lnTo>
                  <a:cubicBezTo>
                    <a:pt x="26416" y="4617085"/>
                    <a:pt x="20701" y="4622800"/>
                    <a:pt x="13716" y="4622800"/>
                  </a:cubicBezTo>
                  <a:cubicBezTo>
                    <a:pt x="6731" y="4622800"/>
                    <a:pt x="1016" y="4617085"/>
                    <a:pt x="1016" y="4610100"/>
                  </a:cubicBezTo>
                  <a:lnTo>
                    <a:pt x="1143" y="4584700"/>
                  </a:lnTo>
                  <a:cubicBezTo>
                    <a:pt x="1143" y="4577715"/>
                    <a:pt x="6858" y="4572000"/>
                    <a:pt x="13843" y="4572000"/>
                  </a:cubicBezTo>
                  <a:cubicBezTo>
                    <a:pt x="20828" y="4572000"/>
                    <a:pt x="26543" y="4577715"/>
                    <a:pt x="26543" y="4584700"/>
                  </a:cubicBezTo>
                  <a:close/>
                  <a:moveTo>
                    <a:pt x="26416" y="4635500"/>
                  </a:moveTo>
                  <a:lnTo>
                    <a:pt x="26289" y="4660900"/>
                  </a:lnTo>
                  <a:cubicBezTo>
                    <a:pt x="26289" y="4667885"/>
                    <a:pt x="20574" y="4673600"/>
                    <a:pt x="13589" y="4673600"/>
                  </a:cubicBezTo>
                  <a:cubicBezTo>
                    <a:pt x="6604" y="4673600"/>
                    <a:pt x="889" y="4667885"/>
                    <a:pt x="889" y="4660900"/>
                  </a:cubicBezTo>
                  <a:lnTo>
                    <a:pt x="1016" y="4635500"/>
                  </a:lnTo>
                  <a:cubicBezTo>
                    <a:pt x="1016" y="4628515"/>
                    <a:pt x="6731" y="4622800"/>
                    <a:pt x="13716" y="4622800"/>
                  </a:cubicBezTo>
                  <a:cubicBezTo>
                    <a:pt x="20701" y="4622800"/>
                    <a:pt x="26416" y="4628515"/>
                    <a:pt x="26416" y="4635500"/>
                  </a:cubicBezTo>
                  <a:close/>
                  <a:moveTo>
                    <a:pt x="26289" y="4686300"/>
                  </a:moveTo>
                  <a:lnTo>
                    <a:pt x="26162" y="4711700"/>
                  </a:lnTo>
                  <a:cubicBezTo>
                    <a:pt x="26162" y="4718685"/>
                    <a:pt x="20447" y="4724400"/>
                    <a:pt x="13462" y="4724400"/>
                  </a:cubicBezTo>
                  <a:cubicBezTo>
                    <a:pt x="6477" y="4724400"/>
                    <a:pt x="762" y="4718685"/>
                    <a:pt x="762" y="4711700"/>
                  </a:cubicBezTo>
                  <a:lnTo>
                    <a:pt x="889" y="4686300"/>
                  </a:lnTo>
                  <a:cubicBezTo>
                    <a:pt x="889" y="4679315"/>
                    <a:pt x="6604" y="4673600"/>
                    <a:pt x="13589" y="4673600"/>
                  </a:cubicBezTo>
                  <a:cubicBezTo>
                    <a:pt x="20574" y="4673600"/>
                    <a:pt x="26289" y="4679315"/>
                    <a:pt x="26289" y="4686300"/>
                  </a:cubicBezTo>
                  <a:close/>
                  <a:moveTo>
                    <a:pt x="26162" y="4737100"/>
                  </a:moveTo>
                  <a:lnTo>
                    <a:pt x="26035" y="4762500"/>
                  </a:lnTo>
                  <a:cubicBezTo>
                    <a:pt x="26035" y="4769485"/>
                    <a:pt x="20320" y="4775200"/>
                    <a:pt x="13335" y="4775200"/>
                  </a:cubicBezTo>
                  <a:cubicBezTo>
                    <a:pt x="6350" y="4775200"/>
                    <a:pt x="635" y="4769485"/>
                    <a:pt x="635" y="4762500"/>
                  </a:cubicBezTo>
                  <a:lnTo>
                    <a:pt x="762" y="4737100"/>
                  </a:lnTo>
                  <a:cubicBezTo>
                    <a:pt x="762" y="4730115"/>
                    <a:pt x="6477" y="4724400"/>
                    <a:pt x="13462" y="4724400"/>
                  </a:cubicBezTo>
                  <a:cubicBezTo>
                    <a:pt x="20447" y="4724400"/>
                    <a:pt x="26162" y="4730115"/>
                    <a:pt x="26162" y="4737100"/>
                  </a:cubicBezTo>
                  <a:close/>
                  <a:moveTo>
                    <a:pt x="26035" y="4787900"/>
                  </a:moveTo>
                  <a:lnTo>
                    <a:pt x="25400" y="4813300"/>
                  </a:lnTo>
                  <a:cubicBezTo>
                    <a:pt x="25400" y="4820285"/>
                    <a:pt x="19685" y="4826000"/>
                    <a:pt x="12700" y="4826000"/>
                  </a:cubicBezTo>
                  <a:cubicBezTo>
                    <a:pt x="5715" y="4826000"/>
                    <a:pt x="0" y="4820285"/>
                    <a:pt x="0" y="4813300"/>
                  </a:cubicBezTo>
                  <a:lnTo>
                    <a:pt x="127" y="4787900"/>
                  </a:lnTo>
                  <a:cubicBezTo>
                    <a:pt x="127" y="4780915"/>
                    <a:pt x="5842" y="4775200"/>
                    <a:pt x="12827" y="4775200"/>
                  </a:cubicBezTo>
                  <a:cubicBezTo>
                    <a:pt x="19812" y="4775200"/>
                    <a:pt x="25527" y="4780915"/>
                    <a:pt x="25527" y="4787900"/>
                  </a:cubicBezTo>
                  <a:close/>
                  <a:moveTo>
                    <a:pt x="38100" y="12700"/>
                  </a:moveTo>
                  <a:lnTo>
                    <a:pt x="37973" y="38100"/>
                  </a:lnTo>
                  <a:cubicBezTo>
                    <a:pt x="37973" y="45085"/>
                    <a:pt x="32258" y="50800"/>
                    <a:pt x="25273" y="50800"/>
                  </a:cubicBezTo>
                  <a:cubicBezTo>
                    <a:pt x="18288" y="50800"/>
                    <a:pt x="12573" y="45085"/>
                    <a:pt x="12573" y="38100"/>
                  </a:cubicBezTo>
                  <a:lnTo>
                    <a:pt x="12700" y="12700"/>
                  </a:lnTo>
                  <a:cubicBezTo>
                    <a:pt x="12700" y="5715"/>
                    <a:pt x="18415" y="0"/>
                    <a:pt x="25400" y="0"/>
                  </a:cubicBezTo>
                  <a:cubicBezTo>
                    <a:pt x="32385" y="0"/>
                    <a:pt x="38100" y="5715"/>
                    <a:pt x="38100" y="12700"/>
                  </a:cubicBez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9327221" y="5631664"/>
            <a:ext cx="28575" cy="3626585"/>
            <a:chOff x="0" y="0"/>
            <a:chExt cx="38100" cy="483544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8100" cy="4826000"/>
            </a:xfrm>
            <a:custGeom>
              <a:avLst/>
              <a:gdLst/>
              <a:ahLst/>
              <a:cxnLst/>
              <a:rect l="l" t="t" r="r" b="b"/>
              <a:pathLst>
                <a:path w="38100" h="4826000">
                  <a:moveTo>
                    <a:pt x="37973" y="63500"/>
                  </a:moveTo>
                  <a:lnTo>
                    <a:pt x="37846" y="88900"/>
                  </a:lnTo>
                  <a:cubicBezTo>
                    <a:pt x="37846" y="95885"/>
                    <a:pt x="32131" y="101600"/>
                    <a:pt x="25146" y="101600"/>
                  </a:cubicBezTo>
                  <a:cubicBezTo>
                    <a:pt x="18161" y="101600"/>
                    <a:pt x="12446" y="95885"/>
                    <a:pt x="12446" y="88900"/>
                  </a:cubicBezTo>
                  <a:lnTo>
                    <a:pt x="12573" y="63500"/>
                  </a:lnTo>
                  <a:cubicBezTo>
                    <a:pt x="12573" y="56515"/>
                    <a:pt x="18288" y="50800"/>
                    <a:pt x="25273" y="50800"/>
                  </a:cubicBezTo>
                  <a:cubicBezTo>
                    <a:pt x="32258" y="50800"/>
                    <a:pt x="37973" y="56515"/>
                    <a:pt x="37973" y="63500"/>
                  </a:cubicBezTo>
                  <a:close/>
                  <a:moveTo>
                    <a:pt x="37846" y="114300"/>
                  </a:moveTo>
                  <a:lnTo>
                    <a:pt x="37719" y="139700"/>
                  </a:lnTo>
                  <a:cubicBezTo>
                    <a:pt x="37719" y="146685"/>
                    <a:pt x="32004" y="152400"/>
                    <a:pt x="25019" y="152400"/>
                  </a:cubicBezTo>
                  <a:cubicBezTo>
                    <a:pt x="18034" y="152400"/>
                    <a:pt x="12319" y="146685"/>
                    <a:pt x="12319" y="139700"/>
                  </a:cubicBezTo>
                  <a:lnTo>
                    <a:pt x="12446" y="114300"/>
                  </a:lnTo>
                  <a:cubicBezTo>
                    <a:pt x="12446" y="107315"/>
                    <a:pt x="18161" y="101600"/>
                    <a:pt x="25146" y="101600"/>
                  </a:cubicBezTo>
                  <a:cubicBezTo>
                    <a:pt x="32131" y="101600"/>
                    <a:pt x="37846" y="107315"/>
                    <a:pt x="37846" y="114300"/>
                  </a:cubicBezTo>
                  <a:close/>
                  <a:moveTo>
                    <a:pt x="37719" y="165100"/>
                  </a:moveTo>
                  <a:lnTo>
                    <a:pt x="37592" y="190500"/>
                  </a:lnTo>
                  <a:cubicBezTo>
                    <a:pt x="37592" y="197485"/>
                    <a:pt x="31877" y="203200"/>
                    <a:pt x="24892" y="203200"/>
                  </a:cubicBezTo>
                  <a:cubicBezTo>
                    <a:pt x="17907" y="203200"/>
                    <a:pt x="12192" y="197485"/>
                    <a:pt x="12192" y="190500"/>
                  </a:cubicBezTo>
                  <a:lnTo>
                    <a:pt x="12319" y="165100"/>
                  </a:lnTo>
                  <a:cubicBezTo>
                    <a:pt x="12319" y="158115"/>
                    <a:pt x="18034" y="152400"/>
                    <a:pt x="25019" y="152400"/>
                  </a:cubicBezTo>
                  <a:cubicBezTo>
                    <a:pt x="32004" y="152400"/>
                    <a:pt x="37719" y="158115"/>
                    <a:pt x="37719" y="165100"/>
                  </a:cubicBezTo>
                  <a:close/>
                  <a:moveTo>
                    <a:pt x="37592" y="215900"/>
                  </a:moveTo>
                  <a:lnTo>
                    <a:pt x="37465" y="241300"/>
                  </a:lnTo>
                  <a:cubicBezTo>
                    <a:pt x="37465" y="248285"/>
                    <a:pt x="31750" y="254000"/>
                    <a:pt x="24765" y="254000"/>
                  </a:cubicBezTo>
                  <a:cubicBezTo>
                    <a:pt x="17780" y="254000"/>
                    <a:pt x="12065" y="248285"/>
                    <a:pt x="12065" y="241300"/>
                  </a:cubicBezTo>
                  <a:lnTo>
                    <a:pt x="12192" y="215900"/>
                  </a:lnTo>
                  <a:cubicBezTo>
                    <a:pt x="12192" y="208915"/>
                    <a:pt x="17907" y="203200"/>
                    <a:pt x="24892" y="203200"/>
                  </a:cubicBezTo>
                  <a:cubicBezTo>
                    <a:pt x="31877" y="203200"/>
                    <a:pt x="37592" y="208915"/>
                    <a:pt x="37592" y="215900"/>
                  </a:cubicBezTo>
                  <a:close/>
                  <a:moveTo>
                    <a:pt x="37465" y="266700"/>
                  </a:moveTo>
                  <a:lnTo>
                    <a:pt x="37338" y="292100"/>
                  </a:lnTo>
                  <a:cubicBezTo>
                    <a:pt x="37338" y="299085"/>
                    <a:pt x="31623" y="304800"/>
                    <a:pt x="24638" y="304800"/>
                  </a:cubicBezTo>
                  <a:cubicBezTo>
                    <a:pt x="17653" y="304800"/>
                    <a:pt x="11938" y="299085"/>
                    <a:pt x="11938" y="292100"/>
                  </a:cubicBezTo>
                  <a:lnTo>
                    <a:pt x="12065" y="266700"/>
                  </a:lnTo>
                  <a:cubicBezTo>
                    <a:pt x="12065" y="259715"/>
                    <a:pt x="17780" y="254000"/>
                    <a:pt x="24765" y="254000"/>
                  </a:cubicBezTo>
                  <a:cubicBezTo>
                    <a:pt x="31750" y="254000"/>
                    <a:pt x="37465" y="259715"/>
                    <a:pt x="37465" y="266700"/>
                  </a:cubicBezTo>
                  <a:close/>
                  <a:moveTo>
                    <a:pt x="37338" y="317500"/>
                  </a:moveTo>
                  <a:lnTo>
                    <a:pt x="37211" y="342900"/>
                  </a:lnTo>
                  <a:cubicBezTo>
                    <a:pt x="37211" y="349885"/>
                    <a:pt x="31496" y="355600"/>
                    <a:pt x="24511" y="355600"/>
                  </a:cubicBezTo>
                  <a:cubicBezTo>
                    <a:pt x="17526" y="355600"/>
                    <a:pt x="11811" y="349885"/>
                    <a:pt x="11811" y="342900"/>
                  </a:cubicBezTo>
                  <a:lnTo>
                    <a:pt x="11938" y="317500"/>
                  </a:lnTo>
                  <a:cubicBezTo>
                    <a:pt x="11938" y="310515"/>
                    <a:pt x="17653" y="304800"/>
                    <a:pt x="24638" y="304800"/>
                  </a:cubicBezTo>
                  <a:cubicBezTo>
                    <a:pt x="31623" y="304800"/>
                    <a:pt x="37338" y="310515"/>
                    <a:pt x="37338" y="317500"/>
                  </a:cubicBezTo>
                  <a:close/>
                  <a:moveTo>
                    <a:pt x="37211" y="368300"/>
                  </a:moveTo>
                  <a:lnTo>
                    <a:pt x="37084" y="393700"/>
                  </a:lnTo>
                  <a:cubicBezTo>
                    <a:pt x="37084" y="400685"/>
                    <a:pt x="31369" y="406400"/>
                    <a:pt x="24384" y="406400"/>
                  </a:cubicBezTo>
                  <a:cubicBezTo>
                    <a:pt x="17399" y="406400"/>
                    <a:pt x="11684" y="400685"/>
                    <a:pt x="11684" y="393700"/>
                  </a:cubicBezTo>
                  <a:lnTo>
                    <a:pt x="11811" y="368300"/>
                  </a:lnTo>
                  <a:cubicBezTo>
                    <a:pt x="11811" y="361315"/>
                    <a:pt x="17526" y="355600"/>
                    <a:pt x="24511" y="355600"/>
                  </a:cubicBezTo>
                  <a:cubicBezTo>
                    <a:pt x="31496" y="355600"/>
                    <a:pt x="37211" y="361315"/>
                    <a:pt x="37211" y="368300"/>
                  </a:cubicBezTo>
                  <a:close/>
                  <a:moveTo>
                    <a:pt x="37084" y="419100"/>
                  </a:moveTo>
                  <a:lnTo>
                    <a:pt x="36957" y="444500"/>
                  </a:lnTo>
                  <a:cubicBezTo>
                    <a:pt x="36957" y="451485"/>
                    <a:pt x="31242" y="457200"/>
                    <a:pt x="24257" y="457200"/>
                  </a:cubicBezTo>
                  <a:cubicBezTo>
                    <a:pt x="17272" y="457200"/>
                    <a:pt x="11557" y="451485"/>
                    <a:pt x="11557" y="444500"/>
                  </a:cubicBezTo>
                  <a:lnTo>
                    <a:pt x="11684" y="419100"/>
                  </a:lnTo>
                  <a:cubicBezTo>
                    <a:pt x="11684" y="412115"/>
                    <a:pt x="17399" y="406400"/>
                    <a:pt x="24384" y="406400"/>
                  </a:cubicBezTo>
                  <a:cubicBezTo>
                    <a:pt x="31369" y="406400"/>
                    <a:pt x="37084" y="412115"/>
                    <a:pt x="37084" y="419100"/>
                  </a:cubicBezTo>
                  <a:close/>
                  <a:moveTo>
                    <a:pt x="36830" y="469900"/>
                  </a:moveTo>
                  <a:lnTo>
                    <a:pt x="36830" y="495300"/>
                  </a:lnTo>
                  <a:cubicBezTo>
                    <a:pt x="36830" y="502285"/>
                    <a:pt x="31115" y="508000"/>
                    <a:pt x="24130" y="508000"/>
                  </a:cubicBezTo>
                  <a:cubicBezTo>
                    <a:pt x="17145" y="508000"/>
                    <a:pt x="11430" y="502285"/>
                    <a:pt x="11430" y="495300"/>
                  </a:cubicBezTo>
                  <a:lnTo>
                    <a:pt x="11430" y="469900"/>
                  </a:lnTo>
                  <a:cubicBezTo>
                    <a:pt x="11430" y="462915"/>
                    <a:pt x="17145" y="457200"/>
                    <a:pt x="24130" y="457200"/>
                  </a:cubicBezTo>
                  <a:cubicBezTo>
                    <a:pt x="31115" y="457200"/>
                    <a:pt x="36830" y="462915"/>
                    <a:pt x="36830" y="469900"/>
                  </a:cubicBezTo>
                  <a:close/>
                  <a:moveTo>
                    <a:pt x="36703" y="520700"/>
                  </a:moveTo>
                  <a:lnTo>
                    <a:pt x="36576" y="546100"/>
                  </a:lnTo>
                  <a:cubicBezTo>
                    <a:pt x="36576" y="553085"/>
                    <a:pt x="30861" y="558800"/>
                    <a:pt x="23876" y="558800"/>
                  </a:cubicBezTo>
                  <a:cubicBezTo>
                    <a:pt x="16891" y="558800"/>
                    <a:pt x="11176" y="553085"/>
                    <a:pt x="11176" y="546100"/>
                  </a:cubicBezTo>
                  <a:lnTo>
                    <a:pt x="11303" y="520700"/>
                  </a:lnTo>
                  <a:cubicBezTo>
                    <a:pt x="11303" y="513715"/>
                    <a:pt x="17018" y="508000"/>
                    <a:pt x="24003" y="508000"/>
                  </a:cubicBezTo>
                  <a:cubicBezTo>
                    <a:pt x="30988" y="508000"/>
                    <a:pt x="36703" y="513715"/>
                    <a:pt x="36703" y="520700"/>
                  </a:cubicBezTo>
                  <a:close/>
                  <a:moveTo>
                    <a:pt x="36576" y="571500"/>
                  </a:moveTo>
                  <a:lnTo>
                    <a:pt x="36449" y="596900"/>
                  </a:lnTo>
                  <a:cubicBezTo>
                    <a:pt x="36449" y="603885"/>
                    <a:pt x="30734" y="609600"/>
                    <a:pt x="23749" y="609600"/>
                  </a:cubicBezTo>
                  <a:cubicBezTo>
                    <a:pt x="16764" y="609600"/>
                    <a:pt x="11049" y="603885"/>
                    <a:pt x="11049" y="596900"/>
                  </a:cubicBezTo>
                  <a:lnTo>
                    <a:pt x="11176" y="571500"/>
                  </a:lnTo>
                  <a:cubicBezTo>
                    <a:pt x="11176" y="564515"/>
                    <a:pt x="16891" y="558800"/>
                    <a:pt x="23876" y="558800"/>
                  </a:cubicBezTo>
                  <a:cubicBezTo>
                    <a:pt x="30861" y="558800"/>
                    <a:pt x="36576" y="564515"/>
                    <a:pt x="36576" y="571500"/>
                  </a:cubicBezTo>
                  <a:close/>
                  <a:moveTo>
                    <a:pt x="36449" y="622300"/>
                  </a:moveTo>
                  <a:lnTo>
                    <a:pt x="36322" y="647700"/>
                  </a:lnTo>
                  <a:cubicBezTo>
                    <a:pt x="36322" y="654685"/>
                    <a:pt x="30607" y="660400"/>
                    <a:pt x="23622" y="660400"/>
                  </a:cubicBezTo>
                  <a:cubicBezTo>
                    <a:pt x="16637" y="660400"/>
                    <a:pt x="10922" y="654685"/>
                    <a:pt x="10922" y="647700"/>
                  </a:cubicBezTo>
                  <a:lnTo>
                    <a:pt x="11049" y="622300"/>
                  </a:lnTo>
                  <a:cubicBezTo>
                    <a:pt x="11049" y="615315"/>
                    <a:pt x="16764" y="609600"/>
                    <a:pt x="23749" y="609600"/>
                  </a:cubicBezTo>
                  <a:cubicBezTo>
                    <a:pt x="30734" y="609600"/>
                    <a:pt x="36449" y="615315"/>
                    <a:pt x="36449" y="622300"/>
                  </a:cubicBezTo>
                  <a:close/>
                  <a:moveTo>
                    <a:pt x="36322" y="673100"/>
                  </a:moveTo>
                  <a:lnTo>
                    <a:pt x="36195" y="698500"/>
                  </a:lnTo>
                  <a:cubicBezTo>
                    <a:pt x="36195" y="705485"/>
                    <a:pt x="30480" y="711200"/>
                    <a:pt x="23495" y="711200"/>
                  </a:cubicBezTo>
                  <a:cubicBezTo>
                    <a:pt x="16510" y="711200"/>
                    <a:pt x="10795" y="705485"/>
                    <a:pt x="10795" y="698500"/>
                  </a:cubicBezTo>
                  <a:lnTo>
                    <a:pt x="10922" y="673100"/>
                  </a:lnTo>
                  <a:cubicBezTo>
                    <a:pt x="10922" y="666115"/>
                    <a:pt x="16637" y="660400"/>
                    <a:pt x="23622" y="660400"/>
                  </a:cubicBezTo>
                  <a:cubicBezTo>
                    <a:pt x="30607" y="660400"/>
                    <a:pt x="36322" y="666115"/>
                    <a:pt x="36322" y="673100"/>
                  </a:cubicBezTo>
                  <a:close/>
                  <a:moveTo>
                    <a:pt x="36195" y="723900"/>
                  </a:moveTo>
                  <a:lnTo>
                    <a:pt x="36068" y="749300"/>
                  </a:lnTo>
                  <a:cubicBezTo>
                    <a:pt x="36068" y="756285"/>
                    <a:pt x="30353" y="762000"/>
                    <a:pt x="23368" y="762000"/>
                  </a:cubicBezTo>
                  <a:cubicBezTo>
                    <a:pt x="16383" y="762000"/>
                    <a:pt x="10668" y="756285"/>
                    <a:pt x="10668" y="749300"/>
                  </a:cubicBezTo>
                  <a:lnTo>
                    <a:pt x="10795" y="723900"/>
                  </a:lnTo>
                  <a:cubicBezTo>
                    <a:pt x="10795" y="716915"/>
                    <a:pt x="16510" y="711200"/>
                    <a:pt x="23495" y="711200"/>
                  </a:cubicBezTo>
                  <a:cubicBezTo>
                    <a:pt x="30480" y="711200"/>
                    <a:pt x="36195" y="716915"/>
                    <a:pt x="36195" y="723900"/>
                  </a:cubicBezTo>
                  <a:close/>
                  <a:moveTo>
                    <a:pt x="36068" y="774700"/>
                  </a:moveTo>
                  <a:lnTo>
                    <a:pt x="35941" y="800100"/>
                  </a:lnTo>
                  <a:cubicBezTo>
                    <a:pt x="35941" y="807085"/>
                    <a:pt x="30226" y="812800"/>
                    <a:pt x="23241" y="812800"/>
                  </a:cubicBezTo>
                  <a:cubicBezTo>
                    <a:pt x="16256" y="812800"/>
                    <a:pt x="10541" y="807085"/>
                    <a:pt x="10541" y="800100"/>
                  </a:cubicBezTo>
                  <a:lnTo>
                    <a:pt x="10668" y="774700"/>
                  </a:lnTo>
                  <a:cubicBezTo>
                    <a:pt x="10668" y="767715"/>
                    <a:pt x="16383" y="762000"/>
                    <a:pt x="23368" y="762000"/>
                  </a:cubicBezTo>
                  <a:cubicBezTo>
                    <a:pt x="30353" y="762000"/>
                    <a:pt x="36068" y="767715"/>
                    <a:pt x="36068" y="774700"/>
                  </a:cubicBezTo>
                  <a:close/>
                  <a:moveTo>
                    <a:pt x="35941" y="825500"/>
                  </a:moveTo>
                  <a:lnTo>
                    <a:pt x="35814" y="850900"/>
                  </a:lnTo>
                  <a:cubicBezTo>
                    <a:pt x="35814" y="857885"/>
                    <a:pt x="30099" y="863600"/>
                    <a:pt x="23114" y="863600"/>
                  </a:cubicBezTo>
                  <a:cubicBezTo>
                    <a:pt x="16129" y="863600"/>
                    <a:pt x="10414" y="857885"/>
                    <a:pt x="10414" y="850900"/>
                  </a:cubicBezTo>
                  <a:lnTo>
                    <a:pt x="10541" y="825500"/>
                  </a:lnTo>
                  <a:cubicBezTo>
                    <a:pt x="10541" y="818515"/>
                    <a:pt x="16256" y="812800"/>
                    <a:pt x="23241" y="812800"/>
                  </a:cubicBezTo>
                  <a:cubicBezTo>
                    <a:pt x="30226" y="812800"/>
                    <a:pt x="35941" y="818515"/>
                    <a:pt x="35941" y="825500"/>
                  </a:cubicBezTo>
                  <a:close/>
                  <a:moveTo>
                    <a:pt x="35814" y="876300"/>
                  </a:moveTo>
                  <a:lnTo>
                    <a:pt x="35687" y="901700"/>
                  </a:lnTo>
                  <a:cubicBezTo>
                    <a:pt x="35687" y="908685"/>
                    <a:pt x="29972" y="914400"/>
                    <a:pt x="22987" y="914400"/>
                  </a:cubicBezTo>
                  <a:cubicBezTo>
                    <a:pt x="16002" y="914400"/>
                    <a:pt x="10287" y="908685"/>
                    <a:pt x="10287" y="901700"/>
                  </a:cubicBezTo>
                  <a:lnTo>
                    <a:pt x="10414" y="876300"/>
                  </a:lnTo>
                  <a:cubicBezTo>
                    <a:pt x="10414" y="869315"/>
                    <a:pt x="16129" y="863600"/>
                    <a:pt x="23114" y="863600"/>
                  </a:cubicBezTo>
                  <a:cubicBezTo>
                    <a:pt x="30099" y="863600"/>
                    <a:pt x="35814" y="869315"/>
                    <a:pt x="35814" y="876300"/>
                  </a:cubicBezTo>
                  <a:close/>
                  <a:moveTo>
                    <a:pt x="35687" y="927100"/>
                  </a:moveTo>
                  <a:lnTo>
                    <a:pt x="35560" y="952500"/>
                  </a:lnTo>
                  <a:cubicBezTo>
                    <a:pt x="35560" y="959485"/>
                    <a:pt x="29845" y="965200"/>
                    <a:pt x="22860" y="965200"/>
                  </a:cubicBezTo>
                  <a:cubicBezTo>
                    <a:pt x="15875" y="965200"/>
                    <a:pt x="10160" y="959485"/>
                    <a:pt x="10160" y="952500"/>
                  </a:cubicBezTo>
                  <a:lnTo>
                    <a:pt x="10287" y="927100"/>
                  </a:lnTo>
                  <a:cubicBezTo>
                    <a:pt x="10287" y="920115"/>
                    <a:pt x="16002" y="914400"/>
                    <a:pt x="22987" y="914400"/>
                  </a:cubicBezTo>
                  <a:cubicBezTo>
                    <a:pt x="29972" y="914400"/>
                    <a:pt x="35687" y="920115"/>
                    <a:pt x="35687" y="927100"/>
                  </a:cubicBezTo>
                  <a:close/>
                  <a:moveTo>
                    <a:pt x="35560" y="977900"/>
                  </a:moveTo>
                  <a:lnTo>
                    <a:pt x="35433" y="1003300"/>
                  </a:lnTo>
                  <a:cubicBezTo>
                    <a:pt x="35433" y="1010285"/>
                    <a:pt x="29718" y="1016000"/>
                    <a:pt x="22733" y="1016000"/>
                  </a:cubicBezTo>
                  <a:cubicBezTo>
                    <a:pt x="15748" y="1016000"/>
                    <a:pt x="10033" y="1010285"/>
                    <a:pt x="10033" y="1003300"/>
                  </a:cubicBezTo>
                  <a:lnTo>
                    <a:pt x="10160" y="977900"/>
                  </a:lnTo>
                  <a:cubicBezTo>
                    <a:pt x="10160" y="970915"/>
                    <a:pt x="15875" y="965200"/>
                    <a:pt x="22860" y="965200"/>
                  </a:cubicBezTo>
                  <a:cubicBezTo>
                    <a:pt x="29845" y="965200"/>
                    <a:pt x="35560" y="970915"/>
                    <a:pt x="35560" y="977900"/>
                  </a:cubicBezTo>
                  <a:close/>
                  <a:moveTo>
                    <a:pt x="35433" y="1028700"/>
                  </a:moveTo>
                  <a:lnTo>
                    <a:pt x="35306" y="1054100"/>
                  </a:lnTo>
                  <a:cubicBezTo>
                    <a:pt x="35306" y="1061085"/>
                    <a:pt x="29591" y="1066800"/>
                    <a:pt x="22606" y="1066800"/>
                  </a:cubicBezTo>
                  <a:cubicBezTo>
                    <a:pt x="15621" y="1066800"/>
                    <a:pt x="9906" y="1061085"/>
                    <a:pt x="9906" y="1054100"/>
                  </a:cubicBezTo>
                  <a:lnTo>
                    <a:pt x="10033" y="1028700"/>
                  </a:lnTo>
                  <a:cubicBezTo>
                    <a:pt x="10033" y="1021715"/>
                    <a:pt x="15748" y="1016000"/>
                    <a:pt x="22733" y="1016000"/>
                  </a:cubicBezTo>
                  <a:cubicBezTo>
                    <a:pt x="29718" y="1016000"/>
                    <a:pt x="35433" y="1021715"/>
                    <a:pt x="35433" y="1028700"/>
                  </a:cubicBezTo>
                  <a:close/>
                  <a:moveTo>
                    <a:pt x="35306" y="1079500"/>
                  </a:moveTo>
                  <a:lnTo>
                    <a:pt x="35179" y="1104900"/>
                  </a:lnTo>
                  <a:cubicBezTo>
                    <a:pt x="35179" y="1111885"/>
                    <a:pt x="29464" y="1117600"/>
                    <a:pt x="22479" y="1117600"/>
                  </a:cubicBezTo>
                  <a:cubicBezTo>
                    <a:pt x="15494" y="1117600"/>
                    <a:pt x="9779" y="1111885"/>
                    <a:pt x="9779" y="1104900"/>
                  </a:cubicBezTo>
                  <a:lnTo>
                    <a:pt x="9906" y="1079500"/>
                  </a:lnTo>
                  <a:cubicBezTo>
                    <a:pt x="9906" y="1072515"/>
                    <a:pt x="15621" y="1066800"/>
                    <a:pt x="22606" y="1066800"/>
                  </a:cubicBezTo>
                  <a:cubicBezTo>
                    <a:pt x="29591" y="1066800"/>
                    <a:pt x="35306" y="1072515"/>
                    <a:pt x="35306" y="1079500"/>
                  </a:cubicBezTo>
                  <a:close/>
                  <a:moveTo>
                    <a:pt x="35179" y="1130300"/>
                  </a:moveTo>
                  <a:lnTo>
                    <a:pt x="35052" y="1155700"/>
                  </a:lnTo>
                  <a:cubicBezTo>
                    <a:pt x="35052" y="1162685"/>
                    <a:pt x="29337" y="1168400"/>
                    <a:pt x="22352" y="1168400"/>
                  </a:cubicBezTo>
                  <a:cubicBezTo>
                    <a:pt x="15367" y="1168400"/>
                    <a:pt x="9652" y="1162685"/>
                    <a:pt x="9652" y="1155700"/>
                  </a:cubicBezTo>
                  <a:lnTo>
                    <a:pt x="9779" y="1130300"/>
                  </a:lnTo>
                  <a:cubicBezTo>
                    <a:pt x="9779" y="1123315"/>
                    <a:pt x="15494" y="1117600"/>
                    <a:pt x="22479" y="1117600"/>
                  </a:cubicBezTo>
                  <a:cubicBezTo>
                    <a:pt x="29464" y="1117600"/>
                    <a:pt x="35179" y="1123315"/>
                    <a:pt x="35179" y="1130300"/>
                  </a:cubicBezTo>
                  <a:close/>
                  <a:moveTo>
                    <a:pt x="35052" y="1181100"/>
                  </a:moveTo>
                  <a:lnTo>
                    <a:pt x="34925" y="1206500"/>
                  </a:lnTo>
                  <a:cubicBezTo>
                    <a:pt x="34925" y="1213485"/>
                    <a:pt x="29210" y="1219200"/>
                    <a:pt x="22225" y="1219200"/>
                  </a:cubicBezTo>
                  <a:cubicBezTo>
                    <a:pt x="15240" y="1219200"/>
                    <a:pt x="9525" y="1213485"/>
                    <a:pt x="9525" y="1206500"/>
                  </a:cubicBezTo>
                  <a:lnTo>
                    <a:pt x="9652" y="1181100"/>
                  </a:lnTo>
                  <a:cubicBezTo>
                    <a:pt x="9652" y="1174115"/>
                    <a:pt x="15367" y="1168400"/>
                    <a:pt x="22352" y="1168400"/>
                  </a:cubicBezTo>
                  <a:cubicBezTo>
                    <a:pt x="29337" y="1168400"/>
                    <a:pt x="35052" y="1174115"/>
                    <a:pt x="35052" y="1181100"/>
                  </a:cubicBezTo>
                  <a:close/>
                  <a:moveTo>
                    <a:pt x="34925" y="1231900"/>
                  </a:moveTo>
                  <a:lnTo>
                    <a:pt x="34798" y="1257300"/>
                  </a:lnTo>
                  <a:cubicBezTo>
                    <a:pt x="34798" y="1264285"/>
                    <a:pt x="29083" y="1270000"/>
                    <a:pt x="22098" y="1270000"/>
                  </a:cubicBezTo>
                  <a:cubicBezTo>
                    <a:pt x="15113" y="1270000"/>
                    <a:pt x="9398" y="1264285"/>
                    <a:pt x="9398" y="1257300"/>
                  </a:cubicBezTo>
                  <a:lnTo>
                    <a:pt x="9525" y="1231900"/>
                  </a:lnTo>
                  <a:cubicBezTo>
                    <a:pt x="9525" y="1224915"/>
                    <a:pt x="15240" y="1219200"/>
                    <a:pt x="22225" y="1219200"/>
                  </a:cubicBezTo>
                  <a:cubicBezTo>
                    <a:pt x="29210" y="1219200"/>
                    <a:pt x="34925" y="1224915"/>
                    <a:pt x="34925" y="1231900"/>
                  </a:cubicBezTo>
                  <a:close/>
                  <a:moveTo>
                    <a:pt x="34798" y="1282700"/>
                  </a:moveTo>
                  <a:lnTo>
                    <a:pt x="34671" y="1308100"/>
                  </a:lnTo>
                  <a:cubicBezTo>
                    <a:pt x="34671" y="1315085"/>
                    <a:pt x="28956" y="1320800"/>
                    <a:pt x="21971" y="1320800"/>
                  </a:cubicBezTo>
                  <a:cubicBezTo>
                    <a:pt x="14986" y="1320800"/>
                    <a:pt x="9271" y="1315085"/>
                    <a:pt x="9271" y="1308100"/>
                  </a:cubicBezTo>
                  <a:lnTo>
                    <a:pt x="9398" y="1282700"/>
                  </a:lnTo>
                  <a:cubicBezTo>
                    <a:pt x="9398" y="1275715"/>
                    <a:pt x="15113" y="1270000"/>
                    <a:pt x="22098" y="1270000"/>
                  </a:cubicBezTo>
                  <a:cubicBezTo>
                    <a:pt x="29083" y="1270000"/>
                    <a:pt x="34798" y="1275715"/>
                    <a:pt x="34798" y="1282700"/>
                  </a:cubicBezTo>
                  <a:close/>
                  <a:moveTo>
                    <a:pt x="34671" y="1333500"/>
                  </a:moveTo>
                  <a:lnTo>
                    <a:pt x="34544" y="1358900"/>
                  </a:lnTo>
                  <a:cubicBezTo>
                    <a:pt x="34544" y="1365885"/>
                    <a:pt x="28829" y="1371600"/>
                    <a:pt x="21844" y="1371600"/>
                  </a:cubicBezTo>
                  <a:cubicBezTo>
                    <a:pt x="14859" y="1371600"/>
                    <a:pt x="9144" y="1365885"/>
                    <a:pt x="9144" y="1358900"/>
                  </a:cubicBezTo>
                  <a:lnTo>
                    <a:pt x="9271" y="1333500"/>
                  </a:lnTo>
                  <a:cubicBezTo>
                    <a:pt x="9271" y="1326515"/>
                    <a:pt x="14986" y="1320800"/>
                    <a:pt x="21971" y="1320800"/>
                  </a:cubicBezTo>
                  <a:cubicBezTo>
                    <a:pt x="28956" y="1320800"/>
                    <a:pt x="34671" y="1326515"/>
                    <a:pt x="34671" y="1333500"/>
                  </a:cubicBezTo>
                  <a:close/>
                  <a:moveTo>
                    <a:pt x="34544" y="1384300"/>
                  </a:moveTo>
                  <a:lnTo>
                    <a:pt x="34417" y="1409700"/>
                  </a:lnTo>
                  <a:cubicBezTo>
                    <a:pt x="34417" y="1416685"/>
                    <a:pt x="28702" y="1422400"/>
                    <a:pt x="21717" y="1422400"/>
                  </a:cubicBezTo>
                  <a:cubicBezTo>
                    <a:pt x="14732" y="1422400"/>
                    <a:pt x="9017" y="1416685"/>
                    <a:pt x="9017" y="1409700"/>
                  </a:cubicBezTo>
                  <a:lnTo>
                    <a:pt x="9144" y="1384300"/>
                  </a:lnTo>
                  <a:cubicBezTo>
                    <a:pt x="9144" y="1377315"/>
                    <a:pt x="14859" y="1371600"/>
                    <a:pt x="21844" y="1371600"/>
                  </a:cubicBezTo>
                  <a:cubicBezTo>
                    <a:pt x="28829" y="1371600"/>
                    <a:pt x="34544" y="1377315"/>
                    <a:pt x="34544" y="1384300"/>
                  </a:cubicBezTo>
                  <a:close/>
                  <a:moveTo>
                    <a:pt x="34417" y="1435100"/>
                  </a:moveTo>
                  <a:lnTo>
                    <a:pt x="34290" y="1460500"/>
                  </a:lnTo>
                  <a:cubicBezTo>
                    <a:pt x="34290" y="1467485"/>
                    <a:pt x="28575" y="1473200"/>
                    <a:pt x="21590" y="1473200"/>
                  </a:cubicBezTo>
                  <a:cubicBezTo>
                    <a:pt x="14605" y="1473200"/>
                    <a:pt x="8890" y="1467485"/>
                    <a:pt x="8890" y="1460500"/>
                  </a:cubicBezTo>
                  <a:lnTo>
                    <a:pt x="9017" y="1435100"/>
                  </a:lnTo>
                  <a:cubicBezTo>
                    <a:pt x="9017" y="1428115"/>
                    <a:pt x="14732" y="1422400"/>
                    <a:pt x="21717" y="1422400"/>
                  </a:cubicBezTo>
                  <a:cubicBezTo>
                    <a:pt x="28702" y="1422400"/>
                    <a:pt x="34417" y="1428115"/>
                    <a:pt x="34417" y="1435100"/>
                  </a:cubicBezTo>
                  <a:close/>
                  <a:moveTo>
                    <a:pt x="34290" y="1485900"/>
                  </a:moveTo>
                  <a:lnTo>
                    <a:pt x="34163" y="1511300"/>
                  </a:lnTo>
                  <a:cubicBezTo>
                    <a:pt x="34163" y="1518285"/>
                    <a:pt x="28448" y="1524000"/>
                    <a:pt x="21463" y="1524000"/>
                  </a:cubicBezTo>
                  <a:cubicBezTo>
                    <a:pt x="14478" y="1524000"/>
                    <a:pt x="8763" y="1518285"/>
                    <a:pt x="8763" y="1511300"/>
                  </a:cubicBezTo>
                  <a:lnTo>
                    <a:pt x="8890" y="1485900"/>
                  </a:lnTo>
                  <a:cubicBezTo>
                    <a:pt x="8890" y="1478915"/>
                    <a:pt x="14605" y="1473200"/>
                    <a:pt x="21590" y="1473200"/>
                  </a:cubicBezTo>
                  <a:cubicBezTo>
                    <a:pt x="28575" y="1473200"/>
                    <a:pt x="34290" y="1478915"/>
                    <a:pt x="34290" y="1485900"/>
                  </a:cubicBezTo>
                  <a:close/>
                  <a:moveTo>
                    <a:pt x="34163" y="1536700"/>
                  </a:moveTo>
                  <a:lnTo>
                    <a:pt x="34036" y="1562100"/>
                  </a:lnTo>
                  <a:cubicBezTo>
                    <a:pt x="34036" y="1569085"/>
                    <a:pt x="28321" y="1574800"/>
                    <a:pt x="21336" y="1574800"/>
                  </a:cubicBezTo>
                  <a:cubicBezTo>
                    <a:pt x="14351" y="1574800"/>
                    <a:pt x="8636" y="1569085"/>
                    <a:pt x="8636" y="1562100"/>
                  </a:cubicBezTo>
                  <a:lnTo>
                    <a:pt x="8763" y="1536700"/>
                  </a:lnTo>
                  <a:cubicBezTo>
                    <a:pt x="8763" y="1529715"/>
                    <a:pt x="14478" y="1524000"/>
                    <a:pt x="21463" y="1524000"/>
                  </a:cubicBezTo>
                  <a:cubicBezTo>
                    <a:pt x="28448" y="1524000"/>
                    <a:pt x="34163" y="1529715"/>
                    <a:pt x="34163" y="1536700"/>
                  </a:cubicBezTo>
                  <a:close/>
                  <a:moveTo>
                    <a:pt x="34036" y="1587500"/>
                  </a:moveTo>
                  <a:lnTo>
                    <a:pt x="33909" y="1612900"/>
                  </a:lnTo>
                  <a:cubicBezTo>
                    <a:pt x="33909" y="1619885"/>
                    <a:pt x="28194" y="1625600"/>
                    <a:pt x="21209" y="1625600"/>
                  </a:cubicBezTo>
                  <a:cubicBezTo>
                    <a:pt x="14224" y="1625600"/>
                    <a:pt x="8509" y="1619885"/>
                    <a:pt x="8509" y="1612900"/>
                  </a:cubicBezTo>
                  <a:lnTo>
                    <a:pt x="8636" y="1587500"/>
                  </a:lnTo>
                  <a:cubicBezTo>
                    <a:pt x="8636" y="1580515"/>
                    <a:pt x="14351" y="1574800"/>
                    <a:pt x="21336" y="1574800"/>
                  </a:cubicBezTo>
                  <a:cubicBezTo>
                    <a:pt x="28321" y="1574800"/>
                    <a:pt x="34036" y="1580515"/>
                    <a:pt x="34036" y="1587500"/>
                  </a:cubicBezTo>
                  <a:close/>
                  <a:moveTo>
                    <a:pt x="33909" y="1638300"/>
                  </a:moveTo>
                  <a:lnTo>
                    <a:pt x="33782" y="1663700"/>
                  </a:lnTo>
                  <a:cubicBezTo>
                    <a:pt x="33782" y="1670685"/>
                    <a:pt x="28067" y="1676400"/>
                    <a:pt x="21082" y="1676400"/>
                  </a:cubicBezTo>
                  <a:cubicBezTo>
                    <a:pt x="14097" y="1676400"/>
                    <a:pt x="8382" y="1670685"/>
                    <a:pt x="8382" y="1663700"/>
                  </a:cubicBezTo>
                  <a:lnTo>
                    <a:pt x="8509" y="1638300"/>
                  </a:lnTo>
                  <a:cubicBezTo>
                    <a:pt x="8509" y="1631315"/>
                    <a:pt x="14224" y="1625600"/>
                    <a:pt x="21209" y="1625600"/>
                  </a:cubicBezTo>
                  <a:cubicBezTo>
                    <a:pt x="28194" y="1625600"/>
                    <a:pt x="33909" y="1631315"/>
                    <a:pt x="33909" y="1638300"/>
                  </a:cubicBezTo>
                  <a:close/>
                  <a:moveTo>
                    <a:pt x="33782" y="1689100"/>
                  </a:moveTo>
                  <a:lnTo>
                    <a:pt x="33655" y="1714500"/>
                  </a:lnTo>
                  <a:cubicBezTo>
                    <a:pt x="33655" y="1721485"/>
                    <a:pt x="27940" y="1727200"/>
                    <a:pt x="20955" y="1727200"/>
                  </a:cubicBezTo>
                  <a:cubicBezTo>
                    <a:pt x="13970" y="1727200"/>
                    <a:pt x="8255" y="1721485"/>
                    <a:pt x="8255" y="1714500"/>
                  </a:cubicBezTo>
                  <a:lnTo>
                    <a:pt x="8382" y="1689100"/>
                  </a:lnTo>
                  <a:cubicBezTo>
                    <a:pt x="8382" y="1682115"/>
                    <a:pt x="14097" y="1676400"/>
                    <a:pt x="21082" y="1676400"/>
                  </a:cubicBezTo>
                  <a:cubicBezTo>
                    <a:pt x="28067" y="1676400"/>
                    <a:pt x="33782" y="1682115"/>
                    <a:pt x="33782" y="1689100"/>
                  </a:cubicBezTo>
                  <a:close/>
                  <a:moveTo>
                    <a:pt x="33655" y="1739900"/>
                  </a:moveTo>
                  <a:lnTo>
                    <a:pt x="33528" y="1765300"/>
                  </a:lnTo>
                  <a:cubicBezTo>
                    <a:pt x="33528" y="1772285"/>
                    <a:pt x="27813" y="1778000"/>
                    <a:pt x="20828" y="1778000"/>
                  </a:cubicBezTo>
                  <a:cubicBezTo>
                    <a:pt x="13843" y="1778000"/>
                    <a:pt x="8128" y="1772285"/>
                    <a:pt x="8128" y="1765300"/>
                  </a:cubicBezTo>
                  <a:lnTo>
                    <a:pt x="8255" y="1739900"/>
                  </a:lnTo>
                  <a:cubicBezTo>
                    <a:pt x="8255" y="1732915"/>
                    <a:pt x="13970" y="1727200"/>
                    <a:pt x="20955" y="1727200"/>
                  </a:cubicBezTo>
                  <a:cubicBezTo>
                    <a:pt x="27940" y="1727200"/>
                    <a:pt x="33655" y="1732915"/>
                    <a:pt x="33655" y="1739900"/>
                  </a:cubicBezTo>
                  <a:close/>
                  <a:moveTo>
                    <a:pt x="33528" y="1790700"/>
                  </a:moveTo>
                  <a:lnTo>
                    <a:pt x="33401" y="1816100"/>
                  </a:lnTo>
                  <a:cubicBezTo>
                    <a:pt x="33401" y="1823085"/>
                    <a:pt x="27686" y="1828800"/>
                    <a:pt x="20701" y="1828800"/>
                  </a:cubicBezTo>
                  <a:cubicBezTo>
                    <a:pt x="13716" y="1828800"/>
                    <a:pt x="8001" y="1823085"/>
                    <a:pt x="8001" y="1816100"/>
                  </a:cubicBezTo>
                  <a:lnTo>
                    <a:pt x="8128" y="1790700"/>
                  </a:lnTo>
                  <a:cubicBezTo>
                    <a:pt x="8128" y="1783715"/>
                    <a:pt x="13843" y="1778000"/>
                    <a:pt x="20828" y="1778000"/>
                  </a:cubicBezTo>
                  <a:cubicBezTo>
                    <a:pt x="27813" y="1778000"/>
                    <a:pt x="33528" y="1783715"/>
                    <a:pt x="33528" y="1790700"/>
                  </a:cubicBezTo>
                  <a:close/>
                  <a:moveTo>
                    <a:pt x="33401" y="1841500"/>
                  </a:moveTo>
                  <a:lnTo>
                    <a:pt x="33274" y="1866900"/>
                  </a:lnTo>
                  <a:cubicBezTo>
                    <a:pt x="33274" y="1873885"/>
                    <a:pt x="27559" y="1879600"/>
                    <a:pt x="20574" y="1879600"/>
                  </a:cubicBezTo>
                  <a:cubicBezTo>
                    <a:pt x="13589" y="1879600"/>
                    <a:pt x="7874" y="1873885"/>
                    <a:pt x="7874" y="1866900"/>
                  </a:cubicBezTo>
                  <a:lnTo>
                    <a:pt x="8001" y="1841500"/>
                  </a:lnTo>
                  <a:cubicBezTo>
                    <a:pt x="8001" y="1834515"/>
                    <a:pt x="13716" y="1828800"/>
                    <a:pt x="20701" y="1828800"/>
                  </a:cubicBezTo>
                  <a:cubicBezTo>
                    <a:pt x="27686" y="1828800"/>
                    <a:pt x="33401" y="1834515"/>
                    <a:pt x="33401" y="1841500"/>
                  </a:cubicBezTo>
                  <a:close/>
                  <a:moveTo>
                    <a:pt x="33274" y="1892300"/>
                  </a:moveTo>
                  <a:lnTo>
                    <a:pt x="33147" y="1917700"/>
                  </a:lnTo>
                  <a:cubicBezTo>
                    <a:pt x="33147" y="1924685"/>
                    <a:pt x="27432" y="1930400"/>
                    <a:pt x="20447" y="1930400"/>
                  </a:cubicBezTo>
                  <a:cubicBezTo>
                    <a:pt x="13462" y="1930400"/>
                    <a:pt x="7747" y="1924685"/>
                    <a:pt x="7747" y="1917700"/>
                  </a:cubicBezTo>
                  <a:lnTo>
                    <a:pt x="7874" y="1892300"/>
                  </a:lnTo>
                  <a:cubicBezTo>
                    <a:pt x="7874" y="1885315"/>
                    <a:pt x="13589" y="1879600"/>
                    <a:pt x="20574" y="1879600"/>
                  </a:cubicBezTo>
                  <a:cubicBezTo>
                    <a:pt x="27559" y="1879600"/>
                    <a:pt x="33274" y="1885315"/>
                    <a:pt x="33274" y="1892300"/>
                  </a:cubicBezTo>
                  <a:close/>
                  <a:moveTo>
                    <a:pt x="33147" y="1943100"/>
                  </a:moveTo>
                  <a:lnTo>
                    <a:pt x="33020" y="1968500"/>
                  </a:lnTo>
                  <a:cubicBezTo>
                    <a:pt x="33020" y="1975485"/>
                    <a:pt x="27305" y="1981200"/>
                    <a:pt x="20320" y="1981200"/>
                  </a:cubicBezTo>
                  <a:cubicBezTo>
                    <a:pt x="13335" y="1981200"/>
                    <a:pt x="7620" y="1975485"/>
                    <a:pt x="7620" y="1968500"/>
                  </a:cubicBezTo>
                  <a:lnTo>
                    <a:pt x="7747" y="1943100"/>
                  </a:lnTo>
                  <a:cubicBezTo>
                    <a:pt x="7747" y="1936115"/>
                    <a:pt x="13462" y="1930400"/>
                    <a:pt x="20447" y="1930400"/>
                  </a:cubicBezTo>
                  <a:cubicBezTo>
                    <a:pt x="27432" y="1930400"/>
                    <a:pt x="33147" y="1936115"/>
                    <a:pt x="33147" y="1943100"/>
                  </a:cubicBezTo>
                  <a:close/>
                  <a:moveTo>
                    <a:pt x="33020" y="1993900"/>
                  </a:moveTo>
                  <a:lnTo>
                    <a:pt x="32893" y="2019300"/>
                  </a:lnTo>
                  <a:cubicBezTo>
                    <a:pt x="32893" y="2026285"/>
                    <a:pt x="27178" y="2032000"/>
                    <a:pt x="20193" y="2032000"/>
                  </a:cubicBezTo>
                  <a:cubicBezTo>
                    <a:pt x="13208" y="2032000"/>
                    <a:pt x="7493" y="2026285"/>
                    <a:pt x="7493" y="2019300"/>
                  </a:cubicBezTo>
                  <a:lnTo>
                    <a:pt x="7620" y="1993900"/>
                  </a:lnTo>
                  <a:cubicBezTo>
                    <a:pt x="7620" y="1986915"/>
                    <a:pt x="13335" y="1981200"/>
                    <a:pt x="20320" y="1981200"/>
                  </a:cubicBezTo>
                  <a:cubicBezTo>
                    <a:pt x="27305" y="1981200"/>
                    <a:pt x="33020" y="1986915"/>
                    <a:pt x="33020" y="1993900"/>
                  </a:cubicBezTo>
                  <a:close/>
                  <a:moveTo>
                    <a:pt x="32893" y="2044700"/>
                  </a:moveTo>
                  <a:lnTo>
                    <a:pt x="32766" y="2070100"/>
                  </a:lnTo>
                  <a:cubicBezTo>
                    <a:pt x="32766" y="2077085"/>
                    <a:pt x="27051" y="2082800"/>
                    <a:pt x="20066" y="2082800"/>
                  </a:cubicBezTo>
                  <a:cubicBezTo>
                    <a:pt x="13081" y="2082800"/>
                    <a:pt x="7366" y="2077085"/>
                    <a:pt x="7366" y="2070100"/>
                  </a:cubicBezTo>
                  <a:lnTo>
                    <a:pt x="7493" y="2044700"/>
                  </a:lnTo>
                  <a:cubicBezTo>
                    <a:pt x="7493" y="2037715"/>
                    <a:pt x="13208" y="2032000"/>
                    <a:pt x="20193" y="2032000"/>
                  </a:cubicBezTo>
                  <a:cubicBezTo>
                    <a:pt x="27178" y="2032000"/>
                    <a:pt x="32893" y="2037715"/>
                    <a:pt x="32893" y="2044700"/>
                  </a:cubicBezTo>
                  <a:close/>
                  <a:moveTo>
                    <a:pt x="32766" y="2095500"/>
                  </a:moveTo>
                  <a:lnTo>
                    <a:pt x="32639" y="2120900"/>
                  </a:lnTo>
                  <a:cubicBezTo>
                    <a:pt x="32639" y="2127885"/>
                    <a:pt x="26924" y="2133600"/>
                    <a:pt x="19939" y="2133600"/>
                  </a:cubicBezTo>
                  <a:cubicBezTo>
                    <a:pt x="12954" y="2133600"/>
                    <a:pt x="7239" y="2127885"/>
                    <a:pt x="7239" y="2120900"/>
                  </a:cubicBezTo>
                  <a:lnTo>
                    <a:pt x="7366" y="2095500"/>
                  </a:lnTo>
                  <a:cubicBezTo>
                    <a:pt x="7366" y="2088515"/>
                    <a:pt x="13081" y="2082800"/>
                    <a:pt x="20066" y="2082800"/>
                  </a:cubicBezTo>
                  <a:cubicBezTo>
                    <a:pt x="27051" y="2082800"/>
                    <a:pt x="32766" y="2088515"/>
                    <a:pt x="32766" y="2095500"/>
                  </a:cubicBezTo>
                  <a:close/>
                  <a:moveTo>
                    <a:pt x="32639" y="2146300"/>
                  </a:moveTo>
                  <a:lnTo>
                    <a:pt x="32512" y="2171700"/>
                  </a:lnTo>
                  <a:cubicBezTo>
                    <a:pt x="32512" y="2178685"/>
                    <a:pt x="26797" y="2184400"/>
                    <a:pt x="19812" y="2184400"/>
                  </a:cubicBezTo>
                  <a:cubicBezTo>
                    <a:pt x="12827" y="2184400"/>
                    <a:pt x="7112" y="2178685"/>
                    <a:pt x="7112" y="2171700"/>
                  </a:cubicBezTo>
                  <a:lnTo>
                    <a:pt x="7239" y="2146300"/>
                  </a:lnTo>
                  <a:cubicBezTo>
                    <a:pt x="7239" y="2139315"/>
                    <a:pt x="12954" y="2133600"/>
                    <a:pt x="19939" y="2133600"/>
                  </a:cubicBezTo>
                  <a:cubicBezTo>
                    <a:pt x="26924" y="2133600"/>
                    <a:pt x="32639" y="2139315"/>
                    <a:pt x="32639" y="2146300"/>
                  </a:cubicBezTo>
                  <a:close/>
                  <a:moveTo>
                    <a:pt x="32512" y="2197100"/>
                  </a:moveTo>
                  <a:lnTo>
                    <a:pt x="32385" y="2222500"/>
                  </a:lnTo>
                  <a:cubicBezTo>
                    <a:pt x="32385" y="2229485"/>
                    <a:pt x="26670" y="2235200"/>
                    <a:pt x="19685" y="2235200"/>
                  </a:cubicBezTo>
                  <a:cubicBezTo>
                    <a:pt x="12700" y="2235200"/>
                    <a:pt x="6985" y="2229485"/>
                    <a:pt x="6985" y="2222500"/>
                  </a:cubicBezTo>
                  <a:lnTo>
                    <a:pt x="7112" y="2197100"/>
                  </a:lnTo>
                  <a:cubicBezTo>
                    <a:pt x="7112" y="2190115"/>
                    <a:pt x="12827" y="2184400"/>
                    <a:pt x="19812" y="2184400"/>
                  </a:cubicBezTo>
                  <a:cubicBezTo>
                    <a:pt x="26797" y="2184400"/>
                    <a:pt x="32512" y="2190115"/>
                    <a:pt x="32512" y="2197100"/>
                  </a:cubicBezTo>
                  <a:close/>
                  <a:moveTo>
                    <a:pt x="32385" y="2247900"/>
                  </a:moveTo>
                  <a:lnTo>
                    <a:pt x="32258" y="2273300"/>
                  </a:lnTo>
                  <a:cubicBezTo>
                    <a:pt x="32258" y="2280285"/>
                    <a:pt x="26543" y="2286000"/>
                    <a:pt x="19558" y="2286000"/>
                  </a:cubicBezTo>
                  <a:cubicBezTo>
                    <a:pt x="12573" y="2286000"/>
                    <a:pt x="6858" y="2280285"/>
                    <a:pt x="6858" y="2273300"/>
                  </a:cubicBezTo>
                  <a:lnTo>
                    <a:pt x="6985" y="2247900"/>
                  </a:lnTo>
                  <a:cubicBezTo>
                    <a:pt x="6985" y="2240915"/>
                    <a:pt x="12700" y="2235200"/>
                    <a:pt x="19685" y="2235200"/>
                  </a:cubicBezTo>
                  <a:cubicBezTo>
                    <a:pt x="26670" y="2235200"/>
                    <a:pt x="32385" y="2240915"/>
                    <a:pt x="32385" y="2247900"/>
                  </a:cubicBezTo>
                  <a:close/>
                  <a:moveTo>
                    <a:pt x="32258" y="2298700"/>
                  </a:moveTo>
                  <a:lnTo>
                    <a:pt x="32131" y="2324100"/>
                  </a:lnTo>
                  <a:cubicBezTo>
                    <a:pt x="32131" y="2331085"/>
                    <a:pt x="26416" y="2336800"/>
                    <a:pt x="19431" y="2336800"/>
                  </a:cubicBezTo>
                  <a:cubicBezTo>
                    <a:pt x="12446" y="2336800"/>
                    <a:pt x="6731" y="2331085"/>
                    <a:pt x="6731" y="2324100"/>
                  </a:cubicBezTo>
                  <a:lnTo>
                    <a:pt x="6858" y="2298700"/>
                  </a:lnTo>
                  <a:cubicBezTo>
                    <a:pt x="6858" y="2291715"/>
                    <a:pt x="12573" y="2286000"/>
                    <a:pt x="19558" y="2286000"/>
                  </a:cubicBezTo>
                  <a:cubicBezTo>
                    <a:pt x="26543" y="2286000"/>
                    <a:pt x="32258" y="2291715"/>
                    <a:pt x="32258" y="2298700"/>
                  </a:cubicBezTo>
                  <a:close/>
                  <a:moveTo>
                    <a:pt x="32131" y="2349500"/>
                  </a:moveTo>
                  <a:lnTo>
                    <a:pt x="32004" y="2374900"/>
                  </a:lnTo>
                  <a:cubicBezTo>
                    <a:pt x="32004" y="2381885"/>
                    <a:pt x="26289" y="2387600"/>
                    <a:pt x="19304" y="2387600"/>
                  </a:cubicBezTo>
                  <a:cubicBezTo>
                    <a:pt x="12319" y="2387600"/>
                    <a:pt x="6604" y="2381885"/>
                    <a:pt x="6604" y="2374900"/>
                  </a:cubicBezTo>
                  <a:lnTo>
                    <a:pt x="6731" y="2349500"/>
                  </a:lnTo>
                  <a:cubicBezTo>
                    <a:pt x="6731" y="2342515"/>
                    <a:pt x="12446" y="2336800"/>
                    <a:pt x="19431" y="2336800"/>
                  </a:cubicBezTo>
                  <a:cubicBezTo>
                    <a:pt x="26416" y="2336800"/>
                    <a:pt x="32131" y="2342515"/>
                    <a:pt x="32131" y="2349500"/>
                  </a:cubicBezTo>
                  <a:close/>
                  <a:moveTo>
                    <a:pt x="32004" y="2400300"/>
                  </a:moveTo>
                  <a:lnTo>
                    <a:pt x="31877" y="2425700"/>
                  </a:lnTo>
                  <a:cubicBezTo>
                    <a:pt x="31877" y="2432685"/>
                    <a:pt x="26162" y="2438400"/>
                    <a:pt x="19177" y="2438400"/>
                  </a:cubicBezTo>
                  <a:cubicBezTo>
                    <a:pt x="12192" y="2438400"/>
                    <a:pt x="6477" y="2432685"/>
                    <a:pt x="6477" y="2425700"/>
                  </a:cubicBezTo>
                  <a:lnTo>
                    <a:pt x="6604" y="2400300"/>
                  </a:lnTo>
                  <a:cubicBezTo>
                    <a:pt x="6604" y="2393315"/>
                    <a:pt x="12319" y="2387600"/>
                    <a:pt x="19304" y="2387600"/>
                  </a:cubicBezTo>
                  <a:cubicBezTo>
                    <a:pt x="26289" y="2387600"/>
                    <a:pt x="32004" y="2393315"/>
                    <a:pt x="32004" y="2400300"/>
                  </a:cubicBezTo>
                  <a:close/>
                  <a:moveTo>
                    <a:pt x="31877" y="2451100"/>
                  </a:moveTo>
                  <a:lnTo>
                    <a:pt x="31750" y="2476500"/>
                  </a:lnTo>
                  <a:cubicBezTo>
                    <a:pt x="31750" y="2483485"/>
                    <a:pt x="26035" y="2489200"/>
                    <a:pt x="19050" y="2489200"/>
                  </a:cubicBezTo>
                  <a:cubicBezTo>
                    <a:pt x="12065" y="2489200"/>
                    <a:pt x="6350" y="2483485"/>
                    <a:pt x="6350" y="2476500"/>
                  </a:cubicBezTo>
                  <a:lnTo>
                    <a:pt x="6477" y="2451100"/>
                  </a:lnTo>
                  <a:cubicBezTo>
                    <a:pt x="6477" y="2444115"/>
                    <a:pt x="12192" y="2438400"/>
                    <a:pt x="19177" y="2438400"/>
                  </a:cubicBezTo>
                  <a:cubicBezTo>
                    <a:pt x="26162" y="2438400"/>
                    <a:pt x="31877" y="2444115"/>
                    <a:pt x="31877" y="2451100"/>
                  </a:cubicBezTo>
                  <a:close/>
                  <a:moveTo>
                    <a:pt x="31750" y="2501900"/>
                  </a:moveTo>
                  <a:lnTo>
                    <a:pt x="31623" y="2527300"/>
                  </a:lnTo>
                  <a:cubicBezTo>
                    <a:pt x="31623" y="2534285"/>
                    <a:pt x="25908" y="2540000"/>
                    <a:pt x="18923" y="2540000"/>
                  </a:cubicBezTo>
                  <a:cubicBezTo>
                    <a:pt x="11938" y="2540000"/>
                    <a:pt x="6223" y="2534285"/>
                    <a:pt x="6223" y="2527300"/>
                  </a:cubicBezTo>
                  <a:lnTo>
                    <a:pt x="6350" y="2501900"/>
                  </a:lnTo>
                  <a:cubicBezTo>
                    <a:pt x="6350" y="2494915"/>
                    <a:pt x="12065" y="2489200"/>
                    <a:pt x="19050" y="2489200"/>
                  </a:cubicBezTo>
                  <a:cubicBezTo>
                    <a:pt x="26035" y="2489200"/>
                    <a:pt x="31750" y="2494915"/>
                    <a:pt x="31750" y="2501900"/>
                  </a:cubicBezTo>
                  <a:close/>
                  <a:moveTo>
                    <a:pt x="31623" y="2552700"/>
                  </a:moveTo>
                  <a:lnTo>
                    <a:pt x="31496" y="2578100"/>
                  </a:lnTo>
                  <a:cubicBezTo>
                    <a:pt x="31496" y="2585085"/>
                    <a:pt x="25781" y="2590800"/>
                    <a:pt x="18796" y="2590800"/>
                  </a:cubicBezTo>
                  <a:cubicBezTo>
                    <a:pt x="11811" y="2590800"/>
                    <a:pt x="6096" y="2585085"/>
                    <a:pt x="6096" y="2578100"/>
                  </a:cubicBezTo>
                  <a:lnTo>
                    <a:pt x="6223" y="2552700"/>
                  </a:lnTo>
                  <a:cubicBezTo>
                    <a:pt x="6223" y="2545715"/>
                    <a:pt x="11938" y="2540000"/>
                    <a:pt x="18923" y="2540000"/>
                  </a:cubicBezTo>
                  <a:cubicBezTo>
                    <a:pt x="25908" y="2540000"/>
                    <a:pt x="31623" y="2545715"/>
                    <a:pt x="31623" y="2552700"/>
                  </a:cubicBezTo>
                  <a:close/>
                  <a:moveTo>
                    <a:pt x="31496" y="2603500"/>
                  </a:moveTo>
                  <a:lnTo>
                    <a:pt x="31369" y="2628900"/>
                  </a:lnTo>
                  <a:cubicBezTo>
                    <a:pt x="31369" y="2635885"/>
                    <a:pt x="25654" y="2641600"/>
                    <a:pt x="18669" y="2641600"/>
                  </a:cubicBezTo>
                  <a:cubicBezTo>
                    <a:pt x="11684" y="2641600"/>
                    <a:pt x="5969" y="2635885"/>
                    <a:pt x="5969" y="2628900"/>
                  </a:cubicBezTo>
                  <a:lnTo>
                    <a:pt x="6096" y="2603500"/>
                  </a:lnTo>
                  <a:cubicBezTo>
                    <a:pt x="6096" y="2596515"/>
                    <a:pt x="11811" y="2590800"/>
                    <a:pt x="18796" y="2590800"/>
                  </a:cubicBezTo>
                  <a:cubicBezTo>
                    <a:pt x="25781" y="2590800"/>
                    <a:pt x="31496" y="2596515"/>
                    <a:pt x="31496" y="2603500"/>
                  </a:cubicBezTo>
                  <a:close/>
                  <a:moveTo>
                    <a:pt x="31369" y="2654300"/>
                  </a:moveTo>
                  <a:lnTo>
                    <a:pt x="31242" y="2679700"/>
                  </a:lnTo>
                  <a:cubicBezTo>
                    <a:pt x="31242" y="2686685"/>
                    <a:pt x="25527" y="2692400"/>
                    <a:pt x="18542" y="2692400"/>
                  </a:cubicBezTo>
                  <a:cubicBezTo>
                    <a:pt x="11557" y="2692400"/>
                    <a:pt x="5842" y="2686685"/>
                    <a:pt x="5842" y="2679700"/>
                  </a:cubicBezTo>
                  <a:lnTo>
                    <a:pt x="5969" y="2654300"/>
                  </a:lnTo>
                  <a:cubicBezTo>
                    <a:pt x="5969" y="2647315"/>
                    <a:pt x="11684" y="2641600"/>
                    <a:pt x="18669" y="2641600"/>
                  </a:cubicBezTo>
                  <a:cubicBezTo>
                    <a:pt x="25654" y="2641600"/>
                    <a:pt x="31369" y="2647315"/>
                    <a:pt x="31369" y="2654300"/>
                  </a:cubicBezTo>
                  <a:close/>
                  <a:moveTo>
                    <a:pt x="31242" y="2705100"/>
                  </a:moveTo>
                  <a:lnTo>
                    <a:pt x="31115" y="2730500"/>
                  </a:lnTo>
                  <a:cubicBezTo>
                    <a:pt x="31115" y="2737485"/>
                    <a:pt x="25400" y="2743200"/>
                    <a:pt x="18415" y="2743200"/>
                  </a:cubicBezTo>
                  <a:cubicBezTo>
                    <a:pt x="11430" y="2743200"/>
                    <a:pt x="5715" y="2737485"/>
                    <a:pt x="5715" y="2730500"/>
                  </a:cubicBezTo>
                  <a:lnTo>
                    <a:pt x="5842" y="2705100"/>
                  </a:lnTo>
                  <a:cubicBezTo>
                    <a:pt x="5842" y="2698115"/>
                    <a:pt x="11557" y="2692400"/>
                    <a:pt x="18542" y="2692400"/>
                  </a:cubicBezTo>
                  <a:cubicBezTo>
                    <a:pt x="25527" y="2692400"/>
                    <a:pt x="31242" y="2698115"/>
                    <a:pt x="31242" y="2705100"/>
                  </a:cubicBezTo>
                  <a:close/>
                  <a:moveTo>
                    <a:pt x="31115" y="2755900"/>
                  </a:moveTo>
                  <a:lnTo>
                    <a:pt x="30988" y="2781300"/>
                  </a:lnTo>
                  <a:cubicBezTo>
                    <a:pt x="30988" y="2788285"/>
                    <a:pt x="25273" y="2794000"/>
                    <a:pt x="18288" y="2794000"/>
                  </a:cubicBezTo>
                  <a:cubicBezTo>
                    <a:pt x="11303" y="2794000"/>
                    <a:pt x="5588" y="2788285"/>
                    <a:pt x="5588" y="2781300"/>
                  </a:cubicBezTo>
                  <a:lnTo>
                    <a:pt x="5715" y="2755900"/>
                  </a:lnTo>
                  <a:cubicBezTo>
                    <a:pt x="5715" y="2748915"/>
                    <a:pt x="11430" y="2743200"/>
                    <a:pt x="18415" y="2743200"/>
                  </a:cubicBezTo>
                  <a:cubicBezTo>
                    <a:pt x="25400" y="2743200"/>
                    <a:pt x="31115" y="2748915"/>
                    <a:pt x="31115" y="2755900"/>
                  </a:cubicBezTo>
                  <a:close/>
                  <a:moveTo>
                    <a:pt x="30988" y="2806700"/>
                  </a:moveTo>
                  <a:lnTo>
                    <a:pt x="30861" y="2832100"/>
                  </a:lnTo>
                  <a:cubicBezTo>
                    <a:pt x="30861" y="2839085"/>
                    <a:pt x="25146" y="2844800"/>
                    <a:pt x="18161" y="2844800"/>
                  </a:cubicBezTo>
                  <a:cubicBezTo>
                    <a:pt x="11176" y="2844800"/>
                    <a:pt x="5461" y="2839085"/>
                    <a:pt x="5461" y="2832100"/>
                  </a:cubicBezTo>
                  <a:lnTo>
                    <a:pt x="5588" y="2806700"/>
                  </a:lnTo>
                  <a:cubicBezTo>
                    <a:pt x="5588" y="2799715"/>
                    <a:pt x="11303" y="2794000"/>
                    <a:pt x="18288" y="2794000"/>
                  </a:cubicBezTo>
                  <a:cubicBezTo>
                    <a:pt x="25273" y="2794000"/>
                    <a:pt x="30988" y="2799715"/>
                    <a:pt x="30988" y="2806700"/>
                  </a:cubicBezTo>
                  <a:close/>
                  <a:moveTo>
                    <a:pt x="30861" y="2857500"/>
                  </a:moveTo>
                  <a:lnTo>
                    <a:pt x="30734" y="2882900"/>
                  </a:lnTo>
                  <a:cubicBezTo>
                    <a:pt x="30734" y="2889885"/>
                    <a:pt x="25019" y="2895600"/>
                    <a:pt x="18034" y="2895600"/>
                  </a:cubicBezTo>
                  <a:cubicBezTo>
                    <a:pt x="11049" y="2895600"/>
                    <a:pt x="5334" y="2889885"/>
                    <a:pt x="5334" y="2882900"/>
                  </a:cubicBezTo>
                  <a:lnTo>
                    <a:pt x="5461" y="2857500"/>
                  </a:lnTo>
                  <a:cubicBezTo>
                    <a:pt x="5461" y="2850515"/>
                    <a:pt x="11176" y="2844800"/>
                    <a:pt x="18161" y="2844800"/>
                  </a:cubicBezTo>
                  <a:cubicBezTo>
                    <a:pt x="25146" y="2844800"/>
                    <a:pt x="30861" y="2850515"/>
                    <a:pt x="30861" y="2857500"/>
                  </a:cubicBezTo>
                  <a:close/>
                  <a:moveTo>
                    <a:pt x="30734" y="2908300"/>
                  </a:moveTo>
                  <a:lnTo>
                    <a:pt x="30607" y="2933700"/>
                  </a:lnTo>
                  <a:cubicBezTo>
                    <a:pt x="30607" y="2940685"/>
                    <a:pt x="24892" y="2946400"/>
                    <a:pt x="17907" y="2946400"/>
                  </a:cubicBezTo>
                  <a:cubicBezTo>
                    <a:pt x="10922" y="2946400"/>
                    <a:pt x="5207" y="2940685"/>
                    <a:pt x="5207" y="2933700"/>
                  </a:cubicBezTo>
                  <a:lnTo>
                    <a:pt x="5334" y="2908300"/>
                  </a:lnTo>
                  <a:cubicBezTo>
                    <a:pt x="5334" y="2901315"/>
                    <a:pt x="11049" y="2895600"/>
                    <a:pt x="18034" y="2895600"/>
                  </a:cubicBezTo>
                  <a:cubicBezTo>
                    <a:pt x="25019" y="2895600"/>
                    <a:pt x="30734" y="2901315"/>
                    <a:pt x="30734" y="2908300"/>
                  </a:cubicBezTo>
                  <a:close/>
                  <a:moveTo>
                    <a:pt x="30607" y="2959100"/>
                  </a:moveTo>
                  <a:lnTo>
                    <a:pt x="30480" y="2984500"/>
                  </a:lnTo>
                  <a:cubicBezTo>
                    <a:pt x="30480" y="2991485"/>
                    <a:pt x="24765" y="2997200"/>
                    <a:pt x="17780" y="2997200"/>
                  </a:cubicBezTo>
                  <a:cubicBezTo>
                    <a:pt x="10795" y="2997200"/>
                    <a:pt x="5080" y="2991485"/>
                    <a:pt x="5080" y="2984500"/>
                  </a:cubicBezTo>
                  <a:lnTo>
                    <a:pt x="5207" y="2959100"/>
                  </a:lnTo>
                  <a:cubicBezTo>
                    <a:pt x="5207" y="2952115"/>
                    <a:pt x="10922" y="2946400"/>
                    <a:pt x="17907" y="2946400"/>
                  </a:cubicBezTo>
                  <a:cubicBezTo>
                    <a:pt x="24892" y="2946400"/>
                    <a:pt x="30607" y="2952115"/>
                    <a:pt x="30607" y="2959100"/>
                  </a:cubicBezTo>
                  <a:close/>
                  <a:moveTo>
                    <a:pt x="30480" y="3009900"/>
                  </a:moveTo>
                  <a:lnTo>
                    <a:pt x="30353" y="3035300"/>
                  </a:lnTo>
                  <a:cubicBezTo>
                    <a:pt x="30353" y="3042285"/>
                    <a:pt x="24638" y="3048000"/>
                    <a:pt x="17653" y="3048000"/>
                  </a:cubicBezTo>
                  <a:cubicBezTo>
                    <a:pt x="10668" y="3048000"/>
                    <a:pt x="4953" y="3042285"/>
                    <a:pt x="4953" y="3035300"/>
                  </a:cubicBezTo>
                  <a:lnTo>
                    <a:pt x="5080" y="3009900"/>
                  </a:lnTo>
                  <a:cubicBezTo>
                    <a:pt x="5080" y="3002915"/>
                    <a:pt x="10795" y="2997200"/>
                    <a:pt x="17780" y="2997200"/>
                  </a:cubicBezTo>
                  <a:cubicBezTo>
                    <a:pt x="24765" y="2997200"/>
                    <a:pt x="30480" y="3002915"/>
                    <a:pt x="30480" y="3009900"/>
                  </a:cubicBezTo>
                  <a:close/>
                  <a:moveTo>
                    <a:pt x="30353" y="3060700"/>
                  </a:moveTo>
                  <a:lnTo>
                    <a:pt x="30226" y="3086100"/>
                  </a:lnTo>
                  <a:cubicBezTo>
                    <a:pt x="30226" y="3093085"/>
                    <a:pt x="24511" y="3098800"/>
                    <a:pt x="17526" y="3098800"/>
                  </a:cubicBezTo>
                  <a:cubicBezTo>
                    <a:pt x="10541" y="3098800"/>
                    <a:pt x="4826" y="3093085"/>
                    <a:pt x="4826" y="3086100"/>
                  </a:cubicBezTo>
                  <a:lnTo>
                    <a:pt x="4953" y="3060700"/>
                  </a:lnTo>
                  <a:cubicBezTo>
                    <a:pt x="4953" y="3053715"/>
                    <a:pt x="10668" y="3048000"/>
                    <a:pt x="17653" y="3048000"/>
                  </a:cubicBezTo>
                  <a:cubicBezTo>
                    <a:pt x="24638" y="3048000"/>
                    <a:pt x="30353" y="3053715"/>
                    <a:pt x="30353" y="3060700"/>
                  </a:cubicBezTo>
                  <a:close/>
                  <a:moveTo>
                    <a:pt x="30226" y="3111500"/>
                  </a:moveTo>
                  <a:lnTo>
                    <a:pt x="30099" y="3136900"/>
                  </a:lnTo>
                  <a:cubicBezTo>
                    <a:pt x="30099" y="3143885"/>
                    <a:pt x="24384" y="3149600"/>
                    <a:pt x="17399" y="3149600"/>
                  </a:cubicBezTo>
                  <a:cubicBezTo>
                    <a:pt x="10414" y="3149600"/>
                    <a:pt x="4699" y="3143885"/>
                    <a:pt x="4699" y="3136900"/>
                  </a:cubicBezTo>
                  <a:lnTo>
                    <a:pt x="4826" y="3111500"/>
                  </a:lnTo>
                  <a:cubicBezTo>
                    <a:pt x="4826" y="3104515"/>
                    <a:pt x="10541" y="3098800"/>
                    <a:pt x="17526" y="3098800"/>
                  </a:cubicBezTo>
                  <a:cubicBezTo>
                    <a:pt x="24511" y="3098800"/>
                    <a:pt x="30226" y="3104515"/>
                    <a:pt x="30226" y="3111500"/>
                  </a:cubicBezTo>
                  <a:close/>
                  <a:moveTo>
                    <a:pt x="30099" y="3162300"/>
                  </a:moveTo>
                  <a:lnTo>
                    <a:pt x="29972" y="3187700"/>
                  </a:lnTo>
                  <a:cubicBezTo>
                    <a:pt x="29972" y="3194685"/>
                    <a:pt x="24257" y="3200400"/>
                    <a:pt x="17272" y="3200400"/>
                  </a:cubicBezTo>
                  <a:cubicBezTo>
                    <a:pt x="10287" y="3200400"/>
                    <a:pt x="4572" y="3194685"/>
                    <a:pt x="4572" y="3187700"/>
                  </a:cubicBezTo>
                  <a:lnTo>
                    <a:pt x="4699" y="3162300"/>
                  </a:lnTo>
                  <a:cubicBezTo>
                    <a:pt x="4699" y="3155315"/>
                    <a:pt x="10414" y="3149600"/>
                    <a:pt x="17399" y="3149600"/>
                  </a:cubicBezTo>
                  <a:cubicBezTo>
                    <a:pt x="24384" y="3149600"/>
                    <a:pt x="30099" y="3155315"/>
                    <a:pt x="30099" y="3162300"/>
                  </a:cubicBezTo>
                  <a:close/>
                  <a:moveTo>
                    <a:pt x="29972" y="3213100"/>
                  </a:moveTo>
                  <a:lnTo>
                    <a:pt x="29845" y="3238500"/>
                  </a:lnTo>
                  <a:cubicBezTo>
                    <a:pt x="29845" y="3245485"/>
                    <a:pt x="24130" y="3251200"/>
                    <a:pt x="17145" y="3251200"/>
                  </a:cubicBezTo>
                  <a:cubicBezTo>
                    <a:pt x="10160" y="3251200"/>
                    <a:pt x="4445" y="3245485"/>
                    <a:pt x="4445" y="3238500"/>
                  </a:cubicBezTo>
                  <a:lnTo>
                    <a:pt x="4572" y="3213100"/>
                  </a:lnTo>
                  <a:cubicBezTo>
                    <a:pt x="4572" y="3206115"/>
                    <a:pt x="10287" y="3200400"/>
                    <a:pt x="17272" y="3200400"/>
                  </a:cubicBezTo>
                  <a:cubicBezTo>
                    <a:pt x="24257" y="3200400"/>
                    <a:pt x="29972" y="3206115"/>
                    <a:pt x="29972" y="3213100"/>
                  </a:cubicBezTo>
                  <a:close/>
                  <a:moveTo>
                    <a:pt x="29845" y="3263900"/>
                  </a:moveTo>
                  <a:lnTo>
                    <a:pt x="29718" y="3289300"/>
                  </a:lnTo>
                  <a:cubicBezTo>
                    <a:pt x="29718" y="3296285"/>
                    <a:pt x="24003" y="3302000"/>
                    <a:pt x="17018" y="3302000"/>
                  </a:cubicBezTo>
                  <a:cubicBezTo>
                    <a:pt x="10033" y="3302000"/>
                    <a:pt x="4318" y="3296285"/>
                    <a:pt x="4318" y="3289300"/>
                  </a:cubicBezTo>
                  <a:lnTo>
                    <a:pt x="4445" y="3263900"/>
                  </a:lnTo>
                  <a:cubicBezTo>
                    <a:pt x="4445" y="3256915"/>
                    <a:pt x="10160" y="3251200"/>
                    <a:pt x="17145" y="3251200"/>
                  </a:cubicBezTo>
                  <a:cubicBezTo>
                    <a:pt x="24130" y="3251200"/>
                    <a:pt x="29845" y="3256915"/>
                    <a:pt x="29845" y="3263900"/>
                  </a:cubicBezTo>
                  <a:close/>
                  <a:moveTo>
                    <a:pt x="29718" y="3314700"/>
                  </a:moveTo>
                  <a:lnTo>
                    <a:pt x="29591" y="3340100"/>
                  </a:lnTo>
                  <a:cubicBezTo>
                    <a:pt x="29591" y="3347085"/>
                    <a:pt x="23876" y="3352800"/>
                    <a:pt x="16891" y="3352800"/>
                  </a:cubicBezTo>
                  <a:cubicBezTo>
                    <a:pt x="9906" y="3352800"/>
                    <a:pt x="4191" y="3347085"/>
                    <a:pt x="4191" y="3340100"/>
                  </a:cubicBezTo>
                  <a:lnTo>
                    <a:pt x="4318" y="3314700"/>
                  </a:lnTo>
                  <a:cubicBezTo>
                    <a:pt x="4318" y="3307715"/>
                    <a:pt x="10033" y="3302000"/>
                    <a:pt x="17018" y="3302000"/>
                  </a:cubicBezTo>
                  <a:cubicBezTo>
                    <a:pt x="24003" y="3302000"/>
                    <a:pt x="29718" y="3307715"/>
                    <a:pt x="29718" y="3314700"/>
                  </a:cubicBezTo>
                  <a:close/>
                  <a:moveTo>
                    <a:pt x="29591" y="3365500"/>
                  </a:moveTo>
                  <a:lnTo>
                    <a:pt x="29464" y="3390900"/>
                  </a:lnTo>
                  <a:cubicBezTo>
                    <a:pt x="29464" y="3397885"/>
                    <a:pt x="23749" y="3403600"/>
                    <a:pt x="16764" y="3403600"/>
                  </a:cubicBezTo>
                  <a:cubicBezTo>
                    <a:pt x="9779" y="3403600"/>
                    <a:pt x="4064" y="3397885"/>
                    <a:pt x="4064" y="3390900"/>
                  </a:cubicBezTo>
                  <a:lnTo>
                    <a:pt x="4191" y="3365500"/>
                  </a:lnTo>
                  <a:cubicBezTo>
                    <a:pt x="4191" y="3358515"/>
                    <a:pt x="9906" y="3352800"/>
                    <a:pt x="16891" y="3352800"/>
                  </a:cubicBezTo>
                  <a:cubicBezTo>
                    <a:pt x="23876" y="3352800"/>
                    <a:pt x="29591" y="3358515"/>
                    <a:pt x="29591" y="3365500"/>
                  </a:cubicBezTo>
                  <a:close/>
                  <a:moveTo>
                    <a:pt x="29464" y="3416300"/>
                  </a:moveTo>
                  <a:lnTo>
                    <a:pt x="29337" y="3441700"/>
                  </a:lnTo>
                  <a:cubicBezTo>
                    <a:pt x="29337" y="3448685"/>
                    <a:pt x="23622" y="3454400"/>
                    <a:pt x="16637" y="3454400"/>
                  </a:cubicBezTo>
                  <a:cubicBezTo>
                    <a:pt x="9652" y="3454400"/>
                    <a:pt x="3937" y="3448685"/>
                    <a:pt x="3937" y="3441700"/>
                  </a:cubicBezTo>
                  <a:lnTo>
                    <a:pt x="4064" y="3416300"/>
                  </a:lnTo>
                  <a:cubicBezTo>
                    <a:pt x="4064" y="3409315"/>
                    <a:pt x="9779" y="3403600"/>
                    <a:pt x="16764" y="3403600"/>
                  </a:cubicBezTo>
                  <a:cubicBezTo>
                    <a:pt x="23749" y="3403600"/>
                    <a:pt x="29464" y="3409315"/>
                    <a:pt x="29464" y="3416300"/>
                  </a:cubicBezTo>
                  <a:close/>
                  <a:moveTo>
                    <a:pt x="29337" y="3467100"/>
                  </a:moveTo>
                  <a:lnTo>
                    <a:pt x="29210" y="3492500"/>
                  </a:lnTo>
                  <a:cubicBezTo>
                    <a:pt x="29210" y="3499485"/>
                    <a:pt x="23495" y="3505200"/>
                    <a:pt x="16510" y="3505200"/>
                  </a:cubicBezTo>
                  <a:cubicBezTo>
                    <a:pt x="9525" y="3505200"/>
                    <a:pt x="3810" y="3499485"/>
                    <a:pt x="3810" y="3492500"/>
                  </a:cubicBezTo>
                  <a:lnTo>
                    <a:pt x="3937" y="3467100"/>
                  </a:lnTo>
                  <a:cubicBezTo>
                    <a:pt x="3937" y="3460115"/>
                    <a:pt x="9652" y="3454400"/>
                    <a:pt x="16637" y="3454400"/>
                  </a:cubicBezTo>
                  <a:cubicBezTo>
                    <a:pt x="23622" y="3454400"/>
                    <a:pt x="29337" y="3460115"/>
                    <a:pt x="29337" y="3467100"/>
                  </a:cubicBezTo>
                  <a:close/>
                  <a:moveTo>
                    <a:pt x="29210" y="3517900"/>
                  </a:moveTo>
                  <a:lnTo>
                    <a:pt x="29083" y="3543300"/>
                  </a:lnTo>
                  <a:cubicBezTo>
                    <a:pt x="29083" y="3550285"/>
                    <a:pt x="23368" y="3556000"/>
                    <a:pt x="16383" y="3556000"/>
                  </a:cubicBezTo>
                  <a:cubicBezTo>
                    <a:pt x="9398" y="3556000"/>
                    <a:pt x="3683" y="3550285"/>
                    <a:pt x="3683" y="3543300"/>
                  </a:cubicBezTo>
                  <a:lnTo>
                    <a:pt x="3810" y="3517900"/>
                  </a:lnTo>
                  <a:cubicBezTo>
                    <a:pt x="3810" y="3510915"/>
                    <a:pt x="9525" y="3505200"/>
                    <a:pt x="16510" y="3505200"/>
                  </a:cubicBezTo>
                  <a:cubicBezTo>
                    <a:pt x="23495" y="3505200"/>
                    <a:pt x="29210" y="3510915"/>
                    <a:pt x="29210" y="3517900"/>
                  </a:cubicBezTo>
                  <a:close/>
                  <a:moveTo>
                    <a:pt x="29083" y="3568700"/>
                  </a:moveTo>
                  <a:lnTo>
                    <a:pt x="28956" y="3594100"/>
                  </a:lnTo>
                  <a:cubicBezTo>
                    <a:pt x="28956" y="3601085"/>
                    <a:pt x="23241" y="3606800"/>
                    <a:pt x="16256" y="3606800"/>
                  </a:cubicBezTo>
                  <a:cubicBezTo>
                    <a:pt x="9271" y="3606800"/>
                    <a:pt x="3556" y="3601085"/>
                    <a:pt x="3556" y="3594100"/>
                  </a:cubicBezTo>
                  <a:lnTo>
                    <a:pt x="3683" y="3568700"/>
                  </a:lnTo>
                  <a:cubicBezTo>
                    <a:pt x="3683" y="3561715"/>
                    <a:pt x="9398" y="3556000"/>
                    <a:pt x="16383" y="3556000"/>
                  </a:cubicBezTo>
                  <a:cubicBezTo>
                    <a:pt x="23368" y="3556000"/>
                    <a:pt x="29083" y="3561715"/>
                    <a:pt x="29083" y="3568700"/>
                  </a:cubicBezTo>
                  <a:close/>
                  <a:moveTo>
                    <a:pt x="28956" y="3619500"/>
                  </a:moveTo>
                  <a:lnTo>
                    <a:pt x="28829" y="3644900"/>
                  </a:lnTo>
                  <a:cubicBezTo>
                    <a:pt x="28829" y="3651885"/>
                    <a:pt x="23114" y="3657600"/>
                    <a:pt x="16129" y="3657600"/>
                  </a:cubicBezTo>
                  <a:cubicBezTo>
                    <a:pt x="9144" y="3657600"/>
                    <a:pt x="3429" y="3651885"/>
                    <a:pt x="3429" y="3644900"/>
                  </a:cubicBezTo>
                  <a:lnTo>
                    <a:pt x="3556" y="3619500"/>
                  </a:lnTo>
                  <a:cubicBezTo>
                    <a:pt x="3556" y="3612515"/>
                    <a:pt x="9271" y="3606800"/>
                    <a:pt x="16256" y="3606800"/>
                  </a:cubicBezTo>
                  <a:cubicBezTo>
                    <a:pt x="23241" y="3606800"/>
                    <a:pt x="28956" y="3612515"/>
                    <a:pt x="28956" y="3619500"/>
                  </a:cubicBezTo>
                  <a:close/>
                  <a:moveTo>
                    <a:pt x="28829" y="3670300"/>
                  </a:moveTo>
                  <a:lnTo>
                    <a:pt x="28702" y="3695700"/>
                  </a:lnTo>
                  <a:cubicBezTo>
                    <a:pt x="28702" y="3702685"/>
                    <a:pt x="22987" y="3708400"/>
                    <a:pt x="16002" y="3708400"/>
                  </a:cubicBezTo>
                  <a:cubicBezTo>
                    <a:pt x="9017" y="3708400"/>
                    <a:pt x="3302" y="3702685"/>
                    <a:pt x="3302" y="3695700"/>
                  </a:cubicBezTo>
                  <a:lnTo>
                    <a:pt x="3429" y="3670300"/>
                  </a:lnTo>
                  <a:cubicBezTo>
                    <a:pt x="3429" y="3663315"/>
                    <a:pt x="9144" y="3657600"/>
                    <a:pt x="16129" y="3657600"/>
                  </a:cubicBezTo>
                  <a:cubicBezTo>
                    <a:pt x="23114" y="3657600"/>
                    <a:pt x="28829" y="3663315"/>
                    <a:pt x="28829" y="3670300"/>
                  </a:cubicBezTo>
                  <a:close/>
                  <a:moveTo>
                    <a:pt x="28702" y="3721100"/>
                  </a:moveTo>
                  <a:lnTo>
                    <a:pt x="28575" y="3746500"/>
                  </a:lnTo>
                  <a:cubicBezTo>
                    <a:pt x="28575" y="3753485"/>
                    <a:pt x="22860" y="3759200"/>
                    <a:pt x="15875" y="3759200"/>
                  </a:cubicBezTo>
                  <a:cubicBezTo>
                    <a:pt x="8890" y="3759200"/>
                    <a:pt x="3175" y="3753485"/>
                    <a:pt x="3175" y="3746500"/>
                  </a:cubicBezTo>
                  <a:lnTo>
                    <a:pt x="3302" y="3721100"/>
                  </a:lnTo>
                  <a:cubicBezTo>
                    <a:pt x="3302" y="3714115"/>
                    <a:pt x="9017" y="3708400"/>
                    <a:pt x="16002" y="3708400"/>
                  </a:cubicBezTo>
                  <a:cubicBezTo>
                    <a:pt x="22987" y="3708400"/>
                    <a:pt x="28702" y="3714115"/>
                    <a:pt x="28702" y="3721100"/>
                  </a:cubicBezTo>
                  <a:close/>
                  <a:moveTo>
                    <a:pt x="28575" y="3771900"/>
                  </a:moveTo>
                  <a:lnTo>
                    <a:pt x="28448" y="3797300"/>
                  </a:lnTo>
                  <a:cubicBezTo>
                    <a:pt x="28448" y="3804285"/>
                    <a:pt x="22733" y="3810000"/>
                    <a:pt x="15748" y="3810000"/>
                  </a:cubicBezTo>
                  <a:cubicBezTo>
                    <a:pt x="8763" y="3810000"/>
                    <a:pt x="3048" y="3804285"/>
                    <a:pt x="3048" y="3797300"/>
                  </a:cubicBezTo>
                  <a:lnTo>
                    <a:pt x="3175" y="3771900"/>
                  </a:lnTo>
                  <a:cubicBezTo>
                    <a:pt x="3175" y="3764915"/>
                    <a:pt x="8890" y="3759200"/>
                    <a:pt x="15875" y="3759200"/>
                  </a:cubicBezTo>
                  <a:cubicBezTo>
                    <a:pt x="22860" y="3759200"/>
                    <a:pt x="28575" y="3764915"/>
                    <a:pt x="28575" y="3771900"/>
                  </a:cubicBezTo>
                  <a:close/>
                  <a:moveTo>
                    <a:pt x="28448" y="3822700"/>
                  </a:moveTo>
                  <a:lnTo>
                    <a:pt x="28321" y="3848100"/>
                  </a:lnTo>
                  <a:cubicBezTo>
                    <a:pt x="28321" y="3855085"/>
                    <a:pt x="22606" y="3860800"/>
                    <a:pt x="15621" y="3860800"/>
                  </a:cubicBezTo>
                  <a:cubicBezTo>
                    <a:pt x="8636" y="3860800"/>
                    <a:pt x="2921" y="3855085"/>
                    <a:pt x="2921" y="3848100"/>
                  </a:cubicBezTo>
                  <a:lnTo>
                    <a:pt x="3048" y="3822700"/>
                  </a:lnTo>
                  <a:cubicBezTo>
                    <a:pt x="3048" y="3815715"/>
                    <a:pt x="8763" y="3810000"/>
                    <a:pt x="15748" y="3810000"/>
                  </a:cubicBezTo>
                  <a:cubicBezTo>
                    <a:pt x="22733" y="3810000"/>
                    <a:pt x="28448" y="3815715"/>
                    <a:pt x="28448" y="3822700"/>
                  </a:cubicBezTo>
                  <a:close/>
                  <a:moveTo>
                    <a:pt x="28321" y="3873500"/>
                  </a:moveTo>
                  <a:lnTo>
                    <a:pt x="28194" y="3898900"/>
                  </a:lnTo>
                  <a:cubicBezTo>
                    <a:pt x="28194" y="3905885"/>
                    <a:pt x="22479" y="3911600"/>
                    <a:pt x="15494" y="3911600"/>
                  </a:cubicBezTo>
                  <a:cubicBezTo>
                    <a:pt x="8509" y="3911600"/>
                    <a:pt x="2794" y="3905885"/>
                    <a:pt x="2794" y="3898900"/>
                  </a:cubicBezTo>
                  <a:lnTo>
                    <a:pt x="2921" y="3873500"/>
                  </a:lnTo>
                  <a:cubicBezTo>
                    <a:pt x="2921" y="3866515"/>
                    <a:pt x="8636" y="3860800"/>
                    <a:pt x="15621" y="3860800"/>
                  </a:cubicBezTo>
                  <a:cubicBezTo>
                    <a:pt x="22606" y="3860800"/>
                    <a:pt x="28321" y="3866515"/>
                    <a:pt x="28321" y="3873500"/>
                  </a:cubicBezTo>
                  <a:close/>
                  <a:moveTo>
                    <a:pt x="28194" y="3924300"/>
                  </a:moveTo>
                  <a:lnTo>
                    <a:pt x="28067" y="3949700"/>
                  </a:lnTo>
                  <a:cubicBezTo>
                    <a:pt x="28067" y="3956685"/>
                    <a:pt x="22352" y="3962400"/>
                    <a:pt x="15367" y="3962400"/>
                  </a:cubicBezTo>
                  <a:cubicBezTo>
                    <a:pt x="8382" y="3962400"/>
                    <a:pt x="2667" y="3956685"/>
                    <a:pt x="2667" y="3949700"/>
                  </a:cubicBezTo>
                  <a:lnTo>
                    <a:pt x="2794" y="3924300"/>
                  </a:lnTo>
                  <a:cubicBezTo>
                    <a:pt x="2794" y="3917315"/>
                    <a:pt x="8509" y="3911600"/>
                    <a:pt x="15494" y="3911600"/>
                  </a:cubicBezTo>
                  <a:cubicBezTo>
                    <a:pt x="22479" y="3911600"/>
                    <a:pt x="28194" y="3917315"/>
                    <a:pt x="28194" y="3924300"/>
                  </a:cubicBezTo>
                  <a:close/>
                  <a:moveTo>
                    <a:pt x="28067" y="3975100"/>
                  </a:moveTo>
                  <a:lnTo>
                    <a:pt x="27940" y="4000500"/>
                  </a:lnTo>
                  <a:cubicBezTo>
                    <a:pt x="27940" y="4007485"/>
                    <a:pt x="22225" y="4013200"/>
                    <a:pt x="15240" y="4013200"/>
                  </a:cubicBezTo>
                  <a:cubicBezTo>
                    <a:pt x="8255" y="4013200"/>
                    <a:pt x="2540" y="4007485"/>
                    <a:pt x="2540" y="4000500"/>
                  </a:cubicBezTo>
                  <a:lnTo>
                    <a:pt x="2667" y="3975100"/>
                  </a:lnTo>
                  <a:cubicBezTo>
                    <a:pt x="2667" y="3968115"/>
                    <a:pt x="8382" y="3962400"/>
                    <a:pt x="15367" y="3962400"/>
                  </a:cubicBezTo>
                  <a:cubicBezTo>
                    <a:pt x="22352" y="3962400"/>
                    <a:pt x="28067" y="3968115"/>
                    <a:pt x="28067" y="3975100"/>
                  </a:cubicBezTo>
                  <a:close/>
                  <a:moveTo>
                    <a:pt x="27940" y="4025900"/>
                  </a:moveTo>
                  <a:lnTo>
                    <a:pt x="27813" y="4051300"/>
                  </a:lnTo>
                  <a:cubicBezTo>
                    <a:pt x="27813" y="4058285"/>
                    <a:pt x="22098" y="4064000"/>
                    <a:pt x="15113" y="4064000"/>
                  </a:cubicBezTo>
                  <a:cubicBezTo>
                    <a:pt x="8128" y="4064000"/>
                    <a:pt x="2413" y="4058285"/>
                    <a:pt x="2413" y="4051300"/>
                  </a:cubicBezTo>
                  <a:lnTo>
                    <a:pt x="2540" y="4025900"/>
                  </a:lnTo>
                  <a:cubicBezTo>
                    <a:pt x="2540" y="4018915"/>
                    <a:pt x="8255" y="4013200"/>
                    <a:pt x="15240" y="4013200"/>
                  </a:cubicBezTo>
                  <a:cubicBezTo>
                    <a:pt x="22225" y="4013200"/>
                    <a:pt x="27940" y="4018915"/>
                    <a:pt x="27940" y="4025900"/>
                  </a:cubicBezTo>
                  <a:close/>
                  <a:moveTo>
                    <a:pt x="27813" y="4076700"/>
                  </a:moveTo>
                  <a:lnTo>
                    <a:pt x="27686" y="4102100"/>
                  </a:lnTo>
                  <a:cubicBezTo>
                    <a:pt x="27686" y="4109085"/>
                    <a:pt x="21971" y="4114800"/>
                    <a:pt x="14986" y="4114800"/>
                  </a:cubicBezTo>
                  <a:cubicBezTo>
                    <a:pt x="8001" y="4114800"/>
                    <a:pt x="2286" y="4109085"/>
                    <a:pt x="2286" y="4102100"/>
                  </a:cubicBezTo>
                  <a:lnTo>
                    <a:pt x="2413" y="4076700"/>
                  </a:lnTo>
                  <a:cubicBezTo>
                    <a:pt x="2413" y="4069715"/>
                    <a:pt x="8128" y="4064000"/>
                    <a:pt x="15113" y="4064000"/>
                  </a:cubicBezTo>
                  <a:cubicBezTo>
                    <a:pt x="22098" y="4064000"/>
                    <a:pt x="27813" y="4069715"/>
                    <a:pt x="27813" y="4076700"/>
                  </a:cubicBezTo>
                  <a:close/>
                  <a:moveTo>
                    <a:pt x="27686" y="4127500"/>
                  </a:moveTo>
                  <a:lnTo>
                    <a:pt x="27559" y="4152900"/>
                  </a:lnTo>
                  <a:cubicBezTo>
                    <a:pt x="27559" y="4159885"/>
                    <a:pt x="21844" y="4165600"/>
                    <a:pt x="14859" y="4165600"/>
                  </a:cubicBezTo>
                  <a:cubicBezTo>
                    <a:pt x="7874" y="4165600"/>
                    <a:pt x="2159" y="4159885"/>
                    <a:pt x="2159" y="4152900"/>
                  </a:cubicBezTo>
                  <a:lnTo>
                    <a:pt x="2286" y="4127500"/>
                  </a:lnTo>
                  <a:cubicBezTo>
                    <a:pt x="2286" y="4120515"/>
                    <a:pt x="8001" y="4114800"/>
                    <a:pt x="14986" y="4114800"/>
                  </a:cubicBezTo>
                  <a:cubicBezTo>
                    <a:pt x="21971" y="4114800"/>
                    <a:pt x="27686" y="4120515"/>
                    <a:pt x="27686" y="4127500"/>
                  </a:cubicBezTo>
                  <a:close/>
                  <a:moveTo>
                    <a:pt x="27559" y="4178300"/>
                  </a:moveTo>
                  <a:lnTo>
                    <a:pt x="27432" y="4203700"/>
                  </a:lnTo>
                  <a:cubicBezTo>
                    <a:pt x="27432" y="4210685"/>
                    <a:pt x="21717" y="4216400"/>
                    <a:pt x="14732" y="4216400"/>
                  </a:cubicBezTo>
                  <a:cubicBezTo>
                    <a:pt x="7747" y="4216400"/>
                    <a:pt x="2032" y="4210685"/>
                    <a:pt x="2032" y="4203700"/>
                  </a:cubicBezTo>
                  <a:lnTo>
                    <a:pt x="2159" y="4178300"/>
                  </a:lnTo>
                  <a:cubicBezTo>
                    <a:pt x="2159" y="4171315"/>
                    <a:pt x="7874" y="4165600"/>
                    <a:pt x="14859" y="4165600"/>
                  </a:cubicBezTo>
                  <a:cubicBezTo>
                    <a:pt x="21844" y="4165600"/>
                    <a:pt x="27559" y="4171315"/>
                    <a:pt x="27559" y="4178300"/>
                  </a:cubicBezTo>
                  <a:close/>
                  <a:moveTo>
                    <a:pt x="27432" y="4229100"/>
                  </a:moveTo>
                  <a:lnTo>
                    <a:pt x="27305" y="4254500"/>
                  </a:lnTo>
                  <a:cubicBezTo>
                    <a:pt x="27305" y="4261485"/>
                    <a:pt x="21590" y="4267200"/>
                    <a:pt x="14605" y="4267200"/>
                  </a:cubicBezTo>
                  <a:cubicBezTo>
                    <a:pt x="7620" y="4267200"/>
                    <a:pt x="1905" y="4261485"/>
                    <a:pt x="1905" y="4254500"/>
                  </a:cubicBezTo>
                  <a:lnTo>
                    <a:pt x="2032" y="4229100"/>
                  </a:lnTo>
                  <a:cubicBezTo>
                    <a:pt x="2032" y="4222115"/>
                    <a:pt x="7747" y="4216400"/>
                    <a:pt x="14732" y="4216400"/>
                  </a:cubicBezTo>
                  <a:cubicBezTo>
                    <a:pt x="21717" y="4216400"/>
                    <a:pt x="27432" y="4222115"/>
                    <a:pt x="27432" y="4229100"/>
                  </a:cubicBezTo>
                  <a:close/>
                  <a:moveTo>
                    <a:pt x="27305" y="4279900"/>
                  </a:moveTo>
                  <a:lnTo>
                    <a:pt x="27178" y="4305300"/>
                  </a:lnTo>
                  <a:cubicBezTo>
                    <a:pt x="27178" y="4312285"/>
                    <a:pt x="21463" y="4318000"/>
                    <a:pt x="14478" y="4318000"/>
                  </a:cubicBezTo>
                  <a:cubicBezTo>
                    <a:pt x="7493" y="4318000"/>
                    <a:pt x="1778" y="4312285"/>
                    <a:pt x="1778" y="4305300"/>
                  </a:cubicBezTo>
                  <a:lnTo>
                    <a:pt x="1905" y="4279900"/>
                  </a:lnTo>
                  <a:cubicBezTo>
                    <a:pt x="1905" y="4272915"/>
                    <a:pt x="7620" y="4267200"/>
                    <a:pt x="14605" y="4267200"/>
                  </a:cubicBezTo>
                  <a:cubicBezTo>
                    <a:pt x="21590" y="4267200"/>
                    <a:pt x="27305" y="4272915"/>
                    <a:pt x="27305" y="4279900"/>
                  </a:cubicBezTo>
                  <a:close/>
                  <a:moveTo>
                    <a:pt x="27178" y="4330700"/>
                  </a:moveTo>
                  <a:lnTo>
                    <a:pt x="27051" y="4356100"/>
                  </a:lnTo>
                  <a:cubicBezTo>
                    <a:pt x="27051" y="4363085"/>
                    <a:pt x="21336" y="4368800"/>
                    <a:pt x="14351" y="4368800"/>
                  </a:cubicBezTo>
                  <a:cubicBezTo>
                    <a:pt x="7366" y="4368800"/>
                    <a:pt x="1651" y="4363085"/>
                    <a:pt x="1651" y="4356100"/>
                  </a:cubicBezTo>
                  <a:lnTo>
                    <a:pt x="1778" y="4330700"/>
                  </a:lnTo>
                  <a:cubicBezTo>
                    <a:pt x="1778" y="4323715"/>
                    <a:pt x="7493" y="4318000"/>
                    <a:pt x="14478" y="4318000"/>
                  </a:cubicBezTo>
                  <a:cubicBezTo>
                    <a:pt x="21463" y="4318000"/>
                    <a:pt x="27178" y="4323715"/>
                    <a:pt x="27178" y="4330700"/>
                  </a:cubicBezTo>
                  <a:close/>
                  <a:moveTo>
                    <a:pt x="27051" y="4381500"/>
                  </a:moveTo>
                  <a:lnTo>
                    <a:pt x="26924" y="4406900"/>
                  </a:lnTo>
                  <a:cubicBezTo>
                    <a:pt x="26924" y="4413885"/>
                    <a:pt x="21209" y="4419600"/>
                    <a:pt x="14224" y="4419600"/>
                  </a:cubicBezTo>
                  <a:cubicBezTo>
                    <a:pt x="7239" y="4419600"/>
                    <a:pt x="1524" y="4413885"/>
                    <a:pt x="1524" y="4406900"/>
                  </a:cubicBezTo>
                  <a:lnTo>
                    <a:pt x="1651" y="4381500"/>
                  </a:lnTo>
                  <a:cubicBezTo>
                    <a:pt x="1651" y="4374515"/>
                    <a:pt x="7366" y="4368800"/>
                    <a:pt x="14351" y="4368800"/>
                  </a:cubicBezTo>
                  <a:cubicBezTo>
                    <a:pt x="21336" y="4368800"/>
                    <a:pt x="27051" y="4374515"/>
                    <a:pt x="27051" y="4381500"/>
                  </a:cubicBezTo>
                  <a:close/>
                  <a:moveTo>
                    <a:pt x="26924" y="4432300"/>
                  </a:moveTo>
                  <a:lnTo>
                    <a:pt x="26797" y="4457700"/>
                  </a:lnTo>
                  <a:cubicBezTo>
                    <a:pt x="26797" y="4464685"/>
                    <a:pt x="21082" y="4470400"/>
                    <a:pt x="14097" y="4470400"/>
                  </a:cubicBezTo>
                  <a:cubicBezTo>
                    <a:pt x="7112" y="4470400"/>
                    <a:pt x="1397" y="4464685"/>
                    <a:pt x="1397" y="4457700"/>
                  </a:cubicBezTo>
                  <a:lnTo>
                    <a:pt x="1524" y="4432300"/>
                  </a:lnTo>
                  <a:cubicBezTo>
                    <a:pt x="1524" y="4425315"/>
                    <a:pt x="7239" y="4419600"/>
                    <a:pt x="14224" y="4419600"/>
                  </a:cubicBezTo>
                  <a:cubicBezTo>
                    <a:pt x="21209" y="4419600"/>
                    <a:pt x="26924" y="4425315"/>
                    <a:pt x="26924" y="4432300"/>
                  </a:cubicBezTo>
                  <a:close/>
                  <a:moveTo>
                    <a:pt x="26797" y="4483100"/>
                  </a:moveTo>
                  <a:lnTo>
                    <a:pt x="26670" y="4508500"/>
                  </a:lnTo>
                  <a:cubicBezTo>
                    <a:pt x="26670" y="4515485"/>
                    <a:pt x="20955" y="4521200"/>
                    <a:pt x="13970" y="4521200"/>
                  </a:cubicBezTo>
                  <a:cubicBezTo>
                    <a:pt x="6985" y="4521200"/>
                    <a:pt x="1270" y="4515485"/>
                    <a:pt x="1270" y="4508500"/>
                  </a:cubicBezTo>
                  <a:lnTo>
                    <a:pt x="1397" y="4483100"/>
                  </a:lnTo>
                  <a:cubicBezTo>
                    <a:pt x="1397" y="4476115"/>
                    <a:pt x="7112" y="4470400"/>
                    <a:pt x="14097" y="4470400"/>
                  </a:cubicBezTo>
                  <a:cubicBezTo>
                    <a:pt x="21082" y="4470400"/>
                    <a:pt x="26797" y="4476115"/>
                    <a:pt x="26797" y="4483100"/>
                  </a:cubicBezTo>
                  <a:close/>
                  <a:moveTo>
                    <a:pt x="26670" y="4533900"/>
                  </a:moveTo>
                  <a:lnTo>
                    <a:pt x="26543" y="4559300"/>
                  </a:lnTo>
                  <a:cubicBezTo>
                    <a:pt x="26543" y="4566285"/>
                    <a:pt x="20828" y="4572000"/>
                    <a:pt x="13843" y="4572000"/>
                  </a:cubicBezTo>
                  <a:cubicBezTo>
                    <a:pt x="6858" y="4572000"/>
                    <a:pt x="1143" y="4566285"/>
                    <a:pt x="1143" y="4559300"/>
                  </a:cubicBezTo>
                  <a:lnTo>
                    <a:pt x="1270" y="4533900"/>
                  </a:lnTo>
                  <a:cubicBezTo>
                    <a:pt x="1270" y="4526915"/>
                    <a:pt x="6985" y="4521200"/>
                    <a:pt x="13970" y="4521200"/>
                  </a:cubicBezTo>
                  <a:cubicBezTo>
                    <a:pt x="20955" y="4521200"/>
                    <a:pt x="26670" y="4526915"/>
                    <a:pt x="26670" y="4533900"/>
                  </a:cubicBezTo>
                  <a:close/>
                  <a:moveTo>
                    <a:pt x="26543" y="4584700"/>
                  </a:moveTo>
                  <a:lnTo>
                    <a:pt x="26416" y="4610100"/>
                  </a:lnTo>
                  <a:cubicBezTo>
                    <a:pt x="26416" y="4617085"/>
                    <a:pt x="20701" y="4622800"/>
                    <a:pt x="13716" y="4622800"/>
                  </a:cubicBezTo>
                  <a:cubicBezTo>
                    <a:pt x="6731" y="4622800"/>
                    <a:pt x="1016" y="4617085"/>
                    <a:pt x="1016" y="4610100"/>
                  </a:cubicBezTo>
                  <a:lnTo>
                    <a:pt x="1143" y="4584700"/>
                  </a:lnTo>
                  <a:cubicBezTo>
                    <a:pt x="1143" y="4577715"/>
                    <a:pt x="6858" y="4572000"/>
                    <a:pt x="13843" y="4572000"/>
                  </a:cubicBezTo>
                  <a:cubicBezTo>
                    <a:pt x="20828" y="4572000"/>
                    <a:pt x="26543" y="4577715"/>
                    <a:pt x="26543" y="4584700"/>
                  </a:cubicBezTo>
                  <a:close/>
                  <a:moveTo>
                    <a:pt x="26416" y="4635500"/>
                  </a:moveTo>
                  <a:lnTo>
                    <a:pt x="26289" y="4660900"/>
                  </a:lnTo>
                  <a:cubicBezTo>
                    <a:pt x="26289" y="4667885"/>
                    <a:pt x="20574" y="4673600"/>
                    <a:pt x="13589" y="4673600"/>
                  </a:cubicBezTo>
                  <a:cubicBezTo>
                    <a:pt x="6604" y="4673600"/>
                    <a:pt x="889" y="4667885"/>
                    <a:pt x="889" y="4660900"/>
                  </a:cubicBezTo>
                  <a:lnTo>
                    <a:pt x="1016" y="4635500"/>
                  </a:lnTo>
                  <a:cubicBezTo>
                    <a:pt x="1016" y="4628515"/>
                    <a:pt x="6731" y="4622800"/>
                    <a:pt x="13716" y="4622800"/>
                  </a:cubicBezTo>
                  <a:cubicBezTo>
                    <a:pt x="20701" y="4622800"/>
                    <a:pt x="26416" y="4628515"/>
                    <a:pt x="26416" y="4635500"/>
                  </a:cubicBezTo>
                  <a:close/>
                  <a:moveTo>
                    <a:pt x="26289" y="4686300"/>
                  </a:moveTo>
                  <a:lnTo>
                    <a:pt x="26162" y="4711700"/>
                  </a:lnTo>
                  <a:cubicBezTo>
                    <a:pt x="26162" y="4718685"/>
                    <a:pt x="20447" y="4724400"/>
                    <a:pt x="13462" y="4724400"/>
                  </a:cubicBezTo>
                  <a:cubicBezTo>
                    <a:pt x="6477" y="4724400"/>
                    <a:pt x="762" y="4718685"/>
                    <a:pt x="762" y="4711700"/>
                  </a:cubicBezTo>
                  <a:lnTo>
                    <a:pt x="889" y="4686300"/>
                  </a:lnTo>
                  <a:cubicBezTo>
                    <a:pt x="889" y="4679315"/>
                    <a:pt x="6604" y="4673600"/>
                    <a:pt x="13589" y="4673600"/>
                  </a:cubicBezTo>
                  <a:cubicBezTo>
                    <a:pt x="20574" y="4673600"/>
                    <a:pt x="26289" y="4679315"/>
                    <a:pt x="26289" y="4686300"/>
                  </a:cubicBezTo>
                  <a:close/>
                  <a:moveTo>
                    <a:pt x="26162" y="4737100"/>
                  </a:moveTo>
                  <a:lnTo>
                    <a:pt x="26035" y="4762500"/>
                  </a:lnTo>
                  <a:cubicBezTo>
                    <a:pt x="26035" y="4769485"/>
                    <a:pt x="20320" y="4775200"/>
                    <a:pt x="13335" y="4775200"/>
                  </a:cubicBezTo>
                  <a:cubicBezTo>
                    <a:pt x="6350" y="4775200"/>
                    <a:pt x="635" y="4769485"/>
                    <a:pt x="635" y="4762500"/>
                  </a:cubicBezTo>
                  <a:lnTo>
                    <a:pt x="762" y="4737100"/>
                  </a:lnTo>
                  <a:cubicBezTo>
                    <a:pt x="762" y="4730115"/>
                    <a:pt x="6477" y="4724400"/>
                    <a:pt x="13462" y="4724400"/>
                  </a:cubicBezTo>
                  <a:cubicBezTo>
                    <a:pt x="20447" y="4724400"/>
                    <a:pt x="26162" y="4730115"/>
                    <a:pt x="26162" y="4737100"/>
                  </a:cubicBezTo>
                  <a:close/>
                  <a:moveTo>
                    <a:pt x="26035" y="4787900"/>
                  </a:moveTo>
                  <a:lnTo>
                    <a:pt x="25400" y="4813300"/>
                  </a:lnTo>
                  <a:cubicBezTo>
                    <a:pt x="25400" y="4820285"/>
                    <a:pt x="19685" y="4826000"/>
                    <a:pt x="12700" y="4826000"/>
                  </a:cubicBezTo>
                  <a:cubicBezTo>
                    <a:pt x="5715" y="4826000"/>
                    <a:pt x="0" y="4820285"/>
                    <a:pt x="0" y="4813300"/>
                  </a:cubicBezTo>
                  <a:lnTo>
                    <a:pt x="127" y="4787900"/>
                  </a:lnTo>
                  <a:cubicBezTo>
                    <a:pt x="127" y="4780915"/>
                    <a:pt x="5842" y="4775200"/>
                    <a:pt x="12827" y="4775200"/>
                  </a:cubicBezTo>
                  <a:cubicBezTo>
                    <a:pt x="19812" y="4775200"/>
                    <a:pt x="25527" y="4780915"/>
                    <a:pt x="25527" y="4787900"/>
                  </a:cubicBezTo>
                  <a:close/>
                  <a:moveTo>
                    <a:pt x="38100" y="12700"/>
                  </a:moveTo>
                  <a:lnTo>
                    <a:pt x="37973" y="38100"/>
                  </a:lnTo>
                  <a:cubicBezTo>
                    <a:pt x="37973" y="45085"/>
                    <a:pt x="32258" y="50800"/>
                    <a:pt x="25273" y="50800"/>
                  </a:cubicBezTo>
                  <a:cubicBezTo>
                    <a:pt x="18288" y="50800"/>
                    <a:pt x="12573" y="45085"/>
                    <a:pt x="12573" y="38100"/>
                  </a:cubicBezTo>
                  <a:lnTo>
                    <a:pt x="12700" y="12700"/>
                  </a:lnTo>
                  <a:cubicBezTo>
                    <a:pt x="12700" y="5715"/>
                    <a:pt x="18415" y="0"/>
                    <a:pt x="25400" y="0"/>
                  </a:cubicBezTo>
                  <a:cubicBezTo>
                    <a:pt x="32385" y="0"/>
                    <a:pt x="38100" y="5715"/>
                    <a:pt x="38100" y="12700"/>
                  </a:cubicBez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6" name="Group 6"/>
          <p:cNvGrpSpPr/>
          <p:nvPr/>
        </p:nvGrpSpPr>
        <p:grpSpPr>
          <a:xfrm>
            <a:off x="13560867" y="5631624"/>
            <a:ext cx="28575" cy="3626585"/>
            <a:chOff x="0" y="0"/>
            <a:chExt cx="38100" cy="483544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8100" cy="4826000"/>
            </a:xfrm>
            <a:custGeom>
              <a:avLst/>
              <a:gdLst/>
              <a:ahLst/>
              <a:cxnLst/>
              <a:rect l="l" t="t" r="r" b="b"/>
              <a:pathLst>
                <a:path w="38100" h="4826000">
                  <a:moveTo>
                    <a:pt x="37973" y="63500"/>
                  </a:moveTo>
                  <a:lnTo>
                    <a:pt x="37846" y="88900"/>
                  </a:lnTo>
                  <a:cubicBezTo>
                    <a:pt x="37846" y="95885"/>
                    <a:pt x="32131" y="101600"/>
                    <a:pt x="25146" y="101600"/>
                  </a:cubicBezTo>
                  <a:cubicBezTo>
                    <a:pt x="18161" y="101600"/>
                    <a:pt x="12446" y="95885"/>
                    <a:pt x="12446" y="88900"/>
                  </a:cubicBezTo>
                  <a:lnTo>
                    <a:pt x="12573" y="63500"/>
                  </a:lnTo>
                  <a:cubicBezTo>
                    <a:pt x="12573" y="56515"/>
                    <a:pt x="18288" y="50800"/>
                    <a:pt x="25273" y="50800"/>
                  </a:cubicBezTo>
                  <a:cubicBezTo>
                    <a:pt x="32258" y="50800"/>
                    <a:pt x="37973" y="56515"/>
                    <a:pt x="37973" y="63500"/>
                  </a:cubicBezTo>
                  <a:close/>
                  <a:moveTo>
                    <a:pt x="37846" y="114300"/>
                  </a:moveTo>
                  <a:lnTo>
                    <a:pt x="37719" y="139700"/>
                  </a:lnTo>
                  <a:cubicBezTo>
                    <a:pt x="37719" y="146685"/>
                    <a:pt x="32004" y="152400"/>
                    <a:pt x="25019" y="152400"/>
                  </a:cubicBezTo>
                  <a:cubicBezTo>
                    <a:pt x="18034" y="152400"/>
                    <a:pt x="12319" y="146685"/>
                    <a:pt x="12319" y="139700"/>
                  </a:cubicBezTo>
                  <a:lnTo>
                    <a:pt x="12446" y="114300"/>
                  </a:lnTo>
                  <a:cubicBezTo>
                    <a:pt x="12446" y="107315"/>
                    <a:pt x="18161" y="101600"/>
                    <a:pt x="25146" y="101600"/>
                  </a:cubicBezTo>
                  <a:cubicBezTo>
                    <a:pt x="32131" y="101600"/>
                    <a:pt x="37846" y="107315"/>
                    <a:pt x="37846" y="114300"/>
                  </a:cubicBezTo>
                  <a:close/>
                  <a:moveTo>
                    <a:pt x="37719" y="165100"/>
                  </a:moveTo>
                  <a:lnTo>
                    <a:pt x="37592" y="190500"/>
                  </a:lnTo>
                  <a:cubicBezTo>
                    <a:pt x="37592" y="197485"/>
                    <a:pt x="31877" y="203200"/>
                    <a:pt x="24892" y="203200"/>
                  </a:cubicBezTo>
                  <a:cubicBezTo>
                    <a:pt x="17907" y="203200"/>
                    <a:pt x="12192" y="197485"/>
                    <a:pt x="12192" y="190500"/>
                  </a:cubicBezTo>
                  <a:lnTo>
                    <a:pt x="12319" y="165100"/>
                  </a:lnTo>
                  <a:cubicBezTo>
                    <a:pt x="12319" y="158115"/>
                    <a:pt x="18034" y="152400"/>
                    <a:pt x="25019" y="152400"/>
                  </a:cubicBezTo>
                  <a:cubicBezTo>
                    <a:pt x="32004" y="152400"/>
                    <a:pt x="37719" y="158115"/>
                    <a:pt x="37719" y="165100"/>
                  </a:cubicBezTo>
                  <a:close/>
                  <a:moveTo>
                    <a:pt x="37592" y="215900"/>
                  </a:moveTo>
                  <a:lnTo>
                    <a:pt x="37465" y="241300"/>
                  </a:lnTo>
                  <a:cubicBezTo>
                    <a:pt x="37465" y="248285"/>
                    <a:pt x="31750" y="254000"/>
                    <a:pt x="24765" y="254000"/>
                  </a:cubicBezTo>
                  <a:cubicBezTo>
                    <a:pt x="17780" y="254000"/>
                    <a:pt x="12065" y="248285"/>
                    <a:pt x="12065" y="241300"/>
                  </a:cubicBezTo>
                  <a:lnTo>
                    <a:pt x="12192" y="215900"/>
                  </a:lnTo>
                  <a:cubicBezTo>
                    <a:pt x="12192" y="208915"/>
                    <a:pt x="17907" y="203200"/>
                    <a:pt x="24892" y="203200"/>
                  </a:cubicBezTo>
                  <a:cubicBezTo>
                    <a:pt x="31877" y="203200"/>
                    <a:pt x="37592" y="208915"/>
                    <a:pt x="37592" y="215900"/>
                  </a:cubicBezTo>
                  <a:close/>
                  <a:moveTo>
                    <a:pt x="37465" y="266700"/>
                  </a:moveTo>
                  <a:lnTo>
                    <a:pt x="37338" y="292100"/>
                  </a:lnTo>
                  <a:cubicBezTo>
                    <a:pt x="37338" y="299085"/>
                    <a:pt x="31623" y="304800"/>
                    <a:pt x="24638" y="304800"/>
                  </a:cubicBezTo>
                  <a:cubicBezTo>
                    <a:pt x="17653" y="304800"/>
                    <a:pt x="11938" y="299085"/>
                    <a:pt x="11938" y="292100"/>
                  </a:cubicBezTo>
                  <a:lnTo>
                    <a:pt x="12065" y="266700"/>
                  </a:lnTo>
                  <a:cubicBezTo>
                    <a:pt x="12065" y="259715"/>
                    <a:pt x="17780" y="254000"/>
                    <a:pt x="24765" y="254000"/>
                  </a:cubicBezTo>
                  <a:cubicBezTo>
                    <a:pt x="31750" y="254000"/>
                    <a:pt x="37465" y="259715"/>
                    <a:pt x="37465" y="266700"/>
                  </a:cubicBezTo>
                  <a:close/>
                  <a:moveTo>
                    <a:pt x="37338" y="317500"/>
                  </a:moveTo>
                  <a:lnTo>
                    <a:pt x="37211" y="342900"/>
                  </a:lnTo>
                  <a:cubicBezTo>
                    <a:pt x="37211" y="349885"/>
                    <a:pt x="31496" y="355600"/>
                    <a:pt x="24511" y="355600"/>
                  </a:cubicBezTo>
                  <a:cubicBezTo>
                    <a:pt x="17526" y="355600"/>
                    <a:pt x="11811" y="349885"/>
                    <a:pt x="11811" y="342900"/>
                  </a:cubicBezTo>
                  <a:lnTo>
                    <a:pt x="11938" y="317500"/>
                  </a:lnTo>
                  <a:cubicBezTo>
                    <a:pt x="11938" y="310515"/>
                    <a:pt x="17653" y="304800"/>
                    <a:pt x="24638" y="304800"/>
                  </a:cubicBezTo>
                  <a:cubicBezTo>
                    <a:pt x="31623" y="304800"/>
                    <a:pt x="37338" y="310515"/>
                    <a:pt x="37338" y="317500"/>
                  </a:cubicBezTo>
                  <a:close/>
                  <a:moveTo>
                    <a:pt x="37211" y="368300"/>
                  </a:moveTo>
                  <a:lnTo>
                    <a:pt x="37084" y="393700"/>
                  </a:lnTo>
                  <a:cubicBezTo>
                    <a:pt x="37084" y="400685"/>
                    <a:pt x="31369" y="406400"/>
                    <a:pt x="24384" y="406400"/>
                  </a:cubicBezTo>
                  <a:cubicBezTo>
                    <a:pt x="17399" y="406400"/>
                    <a:pt x="11684" y="400685"/>
                    <a:pt x="11684" y="393700"/>
                  </a:cubicBezTo>
                  <a:lnTo>
                    <a:pt x="11811" y="368300"/>
                  </a:lnTo>
                  <a:cubicBezTo>
                    <a:pt x="11811" y="361315"/>
                    <a:pt x="17526" y="355600"/>
                    <a:pt x="24511" y="355600"/>
                  </a:cubicBezTo>
                  <a:cubicBezTo>
                    <a:pt x="31496" y="355600"/>
                    <a:pt x="37211" y="361315"/>
                    <a:pt x="37211" y="368300"/>
                  </a:cubicBezTo>
                  <a:close/>
                  <a:moveTo>
                    <a:pt x="37084" y="419100"/>
                  </a:moveTo>
                  <a:lnTo>
                    <a:pt x="36957" y="444500"/>
                  </a:lnTo>
                  <a:cubicBezTo>
                    <a:pt x="36957" y="451485"/>
                    <a:pt x="31242" y="457200"/>
                    <a:pt x="24257" y="457200"/>
                  </a:cubicBezTo>
                  <a:cubicBezTo>
                    <a:pt x="17272" y="457200"/>
                    <a:pt x="11557" y="451485"/>
                    <a:pt x="11557" y="444500"/>
                  </a:cubicBezTo>
                  <a:lnTo>
                    <a:pt x="11684" y="419100"/>
                  </a:lnTo>
                  <a:cubicBezTo>
                    <a:pt x="11684" y="412115"/>
                    <a:pt x="17399" y="406400"/>
                    <a:pt x="24384" y="406400"/>
                  </a:cubicBezTo>
                  <a:cubicBezTo>
                    <a:pt x="31369" y="406400"/>
                    <a:pt x="37084" y="412115"/>
                    <a:pt x="37084" y="419100"/>
                  </a:cubicBezTo>
                  <a:close/>
                  <a:moveTo>
                    <a:pt x="36830" y="469900"/>
                  </a:moveTo>
                  <a:lnTo>
                    <a:pt x="36830" y="495300"/>
                  </a:lnTo>
                  <a:cubicBezTo>
                    <a:pt x="36830" y="502285"/>
                    <a:pt x="31115" y="508000"/>
                    <a:pt x="24130" y="508000"/>
                  </a:cubicBezTo>
                  <a:cubicBezTo>
                    <a:pt x="17145" y="508000"/>
                    <a:pt x="11430" y="502285"/>
                    <a:pt x="11430" y="495300"/>
                  </a:cubicBezTo>
                  <a:lnTo>
                    <a:pt x="11430" y="469900"/>
                  </a:lnTo>
                  <a:cubicBezTo>
                    <a:pt x="11430" y="462915"/>
                    <a:pt x="17145" y="457200"/>
                    <a:pt x="24130" y="457200"/>
                  </a:cubicBezTo>
                  <a:cubicBezTo>
                    <a:pt x="31115" y="457200"/>
                    <a:pt x="36830" y="462915"/>
                    <a:pt x="36830" y="469900"/>
                  </a:cubicBezTo>
                  <a:close/>
                  <a:moveTo>
                    <a:pt x="36703" y="520700"/>
                  </a:moveTo>
                  <a:lnTo>
                    <a:pt x="36576" y="546100"/>
                  </a:lnTo>
                  <a:cubicBezTo>
                    <a:pt x="36576" y="553085"/>
                    <a:pt x="30861" y="558800"/>
                    <a:pt x="23876" y="558800"/>
                  </a:cubicBezTo>
                  <a:cubicBezTo>
                    <a:pt x="16891" y="558800"/>
                    <a:pt x="11176" y="553085"/>
                    <a:pt x="11176" y="546100"/>
                  </a:cubicBezTo>
                  <a:lnTo>
                    <a:pt x="11303" y="520700"/>
                  </a:lnTo>
                  <a:cubicBezTo>
                    <a:pt x="11303" y="513715"/>
                    <a:pt x="17018" y="508000"/>
                    <a:pt x="24003" y="508000"/>
                  </a:cubicBezTo>
                  <a:cubicBezTo>
                    <a:pt x="30988" y="508000"/>
                    <a:pt x="36703" y="513715"/>
                    <a:pt x="36703" y="520700"/>
                  </a:cubicBezTo>
                  <a:close/>
                  <a:moveTo>
                    <a:pt x="36576" y="571500"/>
                  </a:moveTo>
                  <a:lnTo>
                    <a:pt x="36449" y="596900"/>
                  </a:lnTo>
                  <a:cubicBezTo>
                    <a:pt x="36449" y="603885"/>
                    <a:pt x="30734" y="609600"/>
                    <a:pt x="23749" y="609600"/>
                  </a:cubicBezTo>
                  <a:cubicBezTo>
                    <a:pt x="16764" y="609600"/>
                    <a:pt x="11049" y="603885"/>
                    <a:pt x="11049" y="596900"/>
                  </a:cubicBezTo>
                  <a:lnTo>
                    <a:pt x="11176" y="571500"/>
                  </a:lnTo>
                  <a:cubicBezTo>
                    <a:pt x="11176" y="564515"/>
                    <a:pt x="16891" y="558800"/>
                    <a:pt x="23876" y="558800"/>
                  </a:cubicBezTo>
                  <a:cubicBezTo>
                    <a:pt x="30861" y="558800"/>
                    <a:pt x="36576" y="564515"/>
                    <a:pt x="36576" y="571500"/>
                  </a:cubicBezTo>
                  <a:close/>
                  <a:moveTo>
                    <a:pt x="36449" y="622300"/>
                  </a:moveTo>
                  <a:lnTo>
                    <a:pt x="36322" y="647700"/>
                  </a:lnTo>
                  <a:cubicBezTo>
                    <a:pt x="36322" y="654685"/>
                    <a:pt x="30607" y="660400"/>
                    <a:pt x="23622" y="660400"/>
                  </a:cubicBezTo>
                  <a:cubicBezTo>
                    <a:pt x="16637" y="660400"/>
                    <a:pt x="10922" y="654685"/>
                    <a:pt x="10922" y="647700"/>
                  </a:cubicBezTo>
                  <a:lnTo>
                    <a:pt x="11049" y="622300"/>
                  </a:lnTo>
                  <a:cubicBezTo>
                    <a:pt x="11049" y="615315"/>
                    <a:pt x="16764" y="609600"/>
                    <a:pt x="23749" y="609600"/>
                  </a:cubicBezTo>
                  <a:cubicBezTo>
                    <a:pt x="30734" y="609600"/>
                    <a:pt x="36449" y="615315"/>
                    <a:pt x="36449" y="622300"/>
                  </a:cubicBezTo>
                  <a:close/>
                  <a:moveTo>
                    <a:pt x="36322" y="673100"/>
                  </a:moveTo>
                  <a:lnTo>
                    <a:pt x="36195" y="698500"/>
                  </a:lnTo>
                  <a:cubicBezTo>
                    <a:pt x="36195" y="705485"/>
                    <a:pt x="30480" y="711200"/>
                    <a:pt x="23495" y="711200"/>
                  </a:cubicBezTo>
                  <a:cubicBezTo>
                    <a:pt x="16510" y="711200"/>
                    <a:pt x="10795" y="705485"/>
                    <a:pt x="10795" y="698500"/>
                  </a:cubicBezTo>
                  <a:lnTo>
                    <a:pt x="10922" y="673100"/>
                  </a:lnTo>
                  <a:cubicBezTo>
                    <a:pt x="10922" y="666115"/>
                    <a:pt x="16637" y="660400"/>
                    <a:pt x="23622" y="660400"/>
                  </a:cubicBezTo>
                  <a:cubicBezTo>
                    <a:pt x="30607" y="660400"/>
                    <a:pt x="36322" y="666115"/>
                    <a:pt x="36322" y="673100"/>
                  </a:cubicBezTo>
                  <a:close/>
                  <a:moveTo>
                    <a:pt x="36195" y="723900"/>
                  </a:moveTo>
                  <a:lnTo>
                    <a:pt x="36068" y="749300"/>
                  </a:lnTo>
                  <a:cubicBezTo>
                    <a:pt x="36068" y="756285"/>
                    <a:pt x="30353" y="762000"/>
                    <a:pt x="23368" y="762000"/>
                  </a:cubicBezTo>
                  <a:cubicBezTo>
                    <a:pt x="16383" y="762000"/>
                    <a:pt x="10668" y="756285"/>
                    <a:pt x="10668" y="749300"/>
                  </a:cubicBezTo>
                  <a:lnTo>
                    <a:pt x="10795" y="723900"/>
                  </a:lnTo>
                  <a:cubicBezTo>
                    <a:pt x="10795" y="716915"/>
                    <a:pt x="16510" y="711200"/>
                    <a:pt x="23495" y="711200"/>
                  </a:cubicBezTo>
                  <a:cubicBezTo>
                    <a:pt x="30480" y="711200"/>
                    <a:pt x="36195" y="716915"/>
                    <a:pt x="36195" y="723900"/>
                  </a:cubicBezTo>
                  <a:close/>
                  <a:moveTo>
                    <a:pt x="36068" y="774700"/>
                  </a:moveTo>
                  <a:lnTo>
                    <a:pt x="35941" y="800100"/>
                  </a:lnTo>
                  <a:cubicBezTo>
                    <a:pt x="35941" y="807085"/>
                    <a:pt x="30226" y="812800"/>
                    <a:pt x="23241" y="812800"/>
                  </a:cubicBezTo>
                  <a:cubicBezTo>
                    <a:pt x="16256" y="812800"/>
                    <a:pt x="10541" y="807085"/>
                    <a:pt x="10541" y="800100"/>
                  </a:cubicBezTo>
                  <a:lnTo>
                    <a:pt x="10668" y="774700"/>
                  </a:lnTo>
                  <a:cubicBezTo>
                    <a:pt x="10668" y="767715"/>
                    <a:pt x="16383" y="762000"/>
                    <a:pt x="23368" y="762000"/>
                  </a:cubicBezTo>
                  <a:cubicBezTo>
                    <a:pt x="30353" y="762000"/>
                    <a:pt x="36068" y="767715"/>
                    <a:pt x="36068" y="774700"/>
                  </a:cubicBezTo>
                  <a:close/>
                  <a:moveTo>
                    <a:pt x="35941" y="825500"/>
                  </a:moveTo>
                  <a:lnTo>
                    <a:pt x="35814" y="850900"/>
                  </a:lnTo>
                  <a:cubicBezTo>
                    <a:pt x="35814" y="857885"/>
                    <a:pt x="30099" y="863600"/>
                    <a:pt x="23114" y="863600"/>
                  </a:cubicBezTo>
                  <a:cubicBezTo>
                    <a:pt x="16129" y="863600"/>
                    <a:pt x="10414" y="857885"/>
                    <a:pt x="10414" y="850900"/>
                  </a:cubicBezTo>
                  <a:lnTo>
                    <a:pt x="10541" y="825500"/>
                  </a:lnTo>
                  <a:cubicBezTo>
                    <a:pt x="10541" y="818515"/>
                    <a:pt x="16256" y="812800"/>
                    <a:pt x="23241" y="812800"/>
                  </a:cubicBezTo>
                  <a:cubicBezTo>
                    <a:pt x="30226" y="812800"/>
                    <a:pt x="35941" y="818515"/>
                    <a:pt x="35941" y="825500"/>
                  </a:cubicBezTo>
                  <a:close/>
                  <a:moveTo>
                    <a:pt x="35814" y="876300"/>
                  </a:moveTo>
                  <a:lnTo>
                    <a:pt x="35687" y="901700"/>
                  </a:lnTo>
                  <a:cubicBezTo>
                    <a:pt x="35687" y="908685"/>
                    <a:pt x="29972" y="914400"/>
                    <a:pt x="22987" y="914400"/>
                  </a:cubicBezTo>
                  <a:cubicBezTo>
                    <a:pt x="16002" y="914400"/>
                    <a:pt x="10287" y="908685"/>
                    <a:pt x="10287" y="901700"/>
                  </a:cubicBezTo>
                  <a:lnTo>
                    <a:pt x="10414" y="876300"/>
                  </a:lnTo>
                  <a:cubicBezTo>
                    <a:pt x="10414" y="869315"/>
                    <a:pt x="16129" y="863600"/>
                    <a:pt x="23114" y="863600"/>
                  </a:cubicBezTo>
                  <a:cubicBezTo>
                    <a:pt x="30099" y="863600"/>
                    <a:pt x="35814" y="869315"/>
                    <a:pt x="35814" y="876300"/>
                  </a:cubicBezTo>
                  <a:close/>
                  <a:moveTo>
                    <a:pt x="35687" y="927100"/>
                  </a:moveTo>
                  <a:lnTo>
                    <a:pt x="35560" y="952500"/>
                  </a:lnTo>
                  <a:cubicBezTo>
                    <a:pt x="35560" y="959485"/>
                    <a:pt x="29845" y="965200"/>
                    <a:pt x="22860" y="965200"/>
                  </a:cubicBezTo>
                  <a:cubicBezTo>
                    <a:pt x="15875" y="965200"/>
                    <a:pt x="10160" y="959485"/>
                    <a:pt x="10160" y="952500"/>
                  </a:cubicBezTo>
                  <a:lnTo>
                    <a:pt x="10287" y="927100"/>
                  </a:lnTo>
                  <a:cubicBezTo>
                    <a:pt x="10287" y="920115"/>
                    <a:pt x="16002" y="914400"/>
                    <a:pt x="22987" y="914400"/>
                  </a:cubicBezTo>
                  <a:cubicBezTo>
                    <a:pt x="29972" y="914400"/>
                    <a:pt x="35687" y="920115"/>
                    <a:pt x="35687" y="927100"/>
                  </a:cubicBezTo>
                  <a:close/>
                  <a:moveTo>
                    <a:pt x="35560" y="977900"/>
                  </a:moveTo>
                  <a:lnTo>
                    <a:pt x="35433" y="1003300"/>
                  </a:lnTo>
                  <a:cubicBezTo>
                    <a:pt x="35433" y="1010285"/>
                    <a:pt x="29718" y="1016000"/>
                    <a:pt x="22733" y="1016000"/>
                  </a:cubicBezTo>
                  <a:cubicBezTo>
                    <a:pt x="15748" y="1016000"/>
                    <a:pt x="10033" y="1010285"/>
                    <a:pt x="10033" y="1003300"/>
                  </a:cubicBezTo>
                  <a:lnTo>
                    <a:pt x="10160" y="977900"/>
                  </a:lnTo>
                  <a:cubicBezTo>
                    <a:pt x="10160" y="970915"/>
                    <a:pt x="15875" y="965200"/>
                    <a:pt x="22860" y="965200"/>
                  </a:cubicBezTo>
                  <a:cubicBezTo>
                    <a:pt x="29845" y="965200"/>
                    <a:pt x="35560" y="970915"/>
                    <a:pt x="35560" y="977900"/>
                  </a:cubicBezTo>
                  <a:close/>
                  <a:moveTo>
                    <a:pt x="35433" y="1028700"/>
                  </a:moveTo>
                  <a:lnTo>
                    <a:pt x="35306" y="1054100"/>
                  </a:lnTo>
                  <a:cubicBezTo>
                    <a:pt x="35306" y="1061085"/>
                    <a:pt x="29591" y="1066800"/>
                    <a:pt x="22606" y="1066800"/>
                  </a:cubicBezTo>
                  <a:cubicBezTo>
                    <a:pt x="15621" y="1066800"/>
                    <a:pt x="9906" y="1061085"/>
                    <a:pt x="9906" y="1054100"/>
                  </a:cubicBezTo>
                  <a:lnTo>
                    <a:pt x="10033" y="1028700"/>
                  </a:lnTo>
                  <a:cubicBezTo>
                    <a:pt x="10033" y="1021715"/>
                    <a:pt x="15748" y="1016000"/>
                    <a:pt x="22733" y="1016000"/>
                  </a:cubicBezTo>
                  <a:cubicBezTo>
                    <a:pt x="29718" y="1016000"/>
                    <a:pt x="35433" y="1021715"/>
                    <a:pt x="35433" y="1028700"/>
                  </a:cubicBezTo>
                  <a:close/>
                  <a:moveTo>
                    <a:pt x="35306" y="1079500"/>
                  </a:moveTo>
                  <a:lnTo>
                    <a:pt x="35179" y="1104900"/>
                  </a:lnTo>
                  <a:cubicBezTo>
                    <a:pt x="35179" y="1111885"/>
                    <a:pt x="29464" y="1117600"/>
                    <a:pt x="22479" y="1117600"/>
                  </a:cubicBezTo>
                  <a:cubicBezTo>
                    <a:pt x="15494" y="1117600"/>
                    <a:pt x="9779" y="1111885"/>
                    <a:pt x="9779" y="1104900"/>
                  </a:cubicBezTo>
                  <a:lnTo>
                    <a:pt x="9906" y="1079500"/>
                  </a:lnTo>
                  <a:cubicBezTo>
                    <a:pt x="9906" y="1072515"/>
                    <a:pt x="15621" y="1066800"/>
                    <a:pt x="22606" y="1066800"/>
                  </a:cubicBezTo>
                  <a:cubicBezTo>
                    <a:pt x="29591" y="1066800"/>
                    <a:pt x="35306" y="1072515"/>
                    <a:pt x="35306" y="1079500"/>
                  </a:cubicBezTo>
                  <a:close/>
                  <a:moveTo>
                    <a:pt x="35179" y="1130300"/>
                  </a:moveTo>
                  <a:lnTo>
                    <a:pt x="35052" y="1155700"/>
                  </a:lnTo>
                  <a:cubicBezTo>
                    <a:pt x="35052" y="1162685"/>
                    <a:pt x="29337" y="1168400"/>
                    <a:pt x="22352" y="1168400"/>
                  </a:cubicBezTo>
                  <a:cubicBezTo>
                    <a:pt x="15367" y="1168400"/>
                    <a:pt x="9652" y="1162685"/>
                    <a:pt x="9652" y="1155700"/>
                  </a:cubicBezTo>
                  <a:lnTo>
                    <a:pt x="9779" y="1130300"/>
                  </a:lnTo>
                  <a:cubicBezTo>
                    <a:pt x="9779" y="1123315"/>
                    <a:pt x="15494" y="1117600"/>
                    <a:pt x="22479" y="1117600"/>
                  </a:cubicBezTo>
                  <a:cubicBezTo>
                    <a:pt x="29464" y="1117600"/>
                    <a:pt x="35179" y="1123315"/>
                    <a:pt x="35179" y="1130300"/>
                  </a:cubicBezTo>
                  <a:close/>
                  <a:moveTo>
                    <a:pt x="35052" y="1181100"/>
                  </a:moveTo>
                  <a:lnTo>
                    <a:pt x="34925" y="1206500"/>
                  </a:lnTo>
                  <a:cubicBezTo>
                    <a:pt x="34925" y="1213485"/>
                    <a:pt x="29210" y="1219200"/>
                    <a:pt x="22225" y="1219200"/>
                  </a:cubicBezTo>
                  <a:cubicBezTo>
                    <a:pt x="15240" y="1219200"/>
                    <a:pt x="9525" y="1213485"/>
                    <a:pt x="9525" y="1206500"/>
                  </a:cubicBezTo>
                  <a:lnTo>
                    <a:pt x="9652" y="1181100"/>
                  </a:lnTo>
                  <a:cubicBezTo>
                    <a:pt x="9652" y="1174115"/>
                    <a:pt x="15367" y="1168400"/>
                    <a:pt x="22352" y="1168400"/>
                  </a:cubicBezTo>
                  <a:cubicBezTo>
                    <a:pt x="29337" y="1168400"/>
                    <a:pt x="35052" y="1174115"/>
                    <a:pt x="35052" y="1181100"/>
                  </a:cubicBezTo>
                  <a:close/>
                  <a:moveTo>
                    <a:pt x="34925" y="1231900"/>
                  </a:moveTo>
                  <a:lnTo>
                    <a:pt x="34798" y="1257300"/>
                  </a:lnTo>
                  <a:cubicBezTo>
                    <a:pt x="34798" y="1264285"/>
                    <a:pt x="29083" y="1270000"/>
                    <a:pt x="22098" y="1270000"/>
                  </a:cubicBezTo>
                  <a:cubicBezTo>
                    <a:pt x="15113" y="1270000"/>
                    <a:pt x="9398" y="1264285"/>
                    <a:pt x="9398" y="1257300"/>
                  </a:cubicBezTo>
                  <a:lnTo>
                    <a:pt x="9525" y="1231900"/>
                  </a:lnTo>
                  <a:cubicBezTo>
                    <a:pt x="9525" y="1224915"/>
                    <a:pt x="15240" y="1219200"/>
                    <a:pt x="22225" y="1219200"/>
                  </a:cubicBezTo>
                  <a:cubicBezTo>
                    <a:pt x="29210" y="1219200"/>
                    <a:pt x="34925" y="1224915"/>
                    <a:pt x="34925" y="1231900"/>
                  </a:cubicBezTo>
                  <a:close/>
                  <a:moveTo>
                    <a:pt x="34798" y="1282700"/>
                  </a:moveTo>
                  <a:lnTo>
                    <a:pt x="34671" y="1308100"/>
                  </a:lnTo>
                  <a:cubicBezTo>
                    <a:pt x="34671" y="1315085"/>
                    <a:pt x="28956" y="1320800"/>
                    <a:pt x="21971" y="1320800"/>
                  </a:cubicBezTo>
                  <a:cubicBezTo>
                    <a:pt x="14986" y="1320800"/>
                    <a:pt x="9271" y="1315085"/>
                    <a:pt x="9271" y="1308100"/>
                  </a:cubicBezTo>
                  <a:lnTo>
                    <a:pt x="9398" y="1282700"/>
                  </a:lnTo>
                  <a:cubicBezTo>
                    <a:pt x="9398" y="1275715"/>
                    <a:pt x="15113" y="1270000"/>
                    <a:pt x="22098" y="1270000"/>
                  </a:cubicBezTo>
                  <a:cubicBezTo>
                    <a:pt x="29083" y="1270000"/>
                    <a:pt x="34798" y="1275715"/>
                    <a:pt x="34798" y="1282700"/>
                  </a:cubicBezTo>
                  <a:close/>
                  <a:moveTo>
                    <a:pt x="34671" y="1333500"/>
                  </a:moveTo>
                  <a:lnTo>
                    <a:pt x="34544" y="1358900"/>
                  </a:lnTo>
                  <a:cubicBezTo>
                    <a:pt x="34544" y="1365885"/>
                    <a:pt x="28829" y="1371600"/>
                    <a:pt x="21844" y="1371600"/>
                  </a:cubicBezTo>
                  <a:cubicBezTo>
                    <a:pt x="14859" y="1371600"/>
                    <a:pt x="9144" y="1365885"/>
                    <a:pt x="9144" y="1358900"/>
                  </a:cubicBezTo>
                  <a:lnTo>
                    <a:pt x="9271" y="1333500"/>
                  </a:lnTo>
                  <a:cubicBezTo>
                    <a:pt x="9271" y="1326515"/>
                    <a:pt x="14986" y="1320800"/>
                    <a:pt x="21971" y="1320800"/>
                  </a:cubicBezTo>
                  <a:cubicBezTo>
                    <a:pt x="28956" y="1320800"/>
                    <a:pt x="34671" y="1326515"/>
                    <a:pt x="34671" y="1333500"/>
                  </a:cubicBezTo>
                  <a:close/>
                  <a:moveTo>
                    <a:pt x="34544" y="1384300"/>
                  </a:moveTo>
                  <a:lnTo>
                    <a:pt x="34417" y="1409700"/>
                  </a:lnTo>
                  <a:cubicBezTo>
                    <a:pt x="34417" y="1416685"/>
                    <a:pt x="28702" y="1422400"/>
                    <a:pt x="21717" y="1422400"/>
                  </a:cubicBezTo>
                  <a:cubicBezTo>
                    <a:pt x="14732" y="1422400"/>
                    <a:pt x="9017" y="1416685"/>
                    <a:pt x="9017" y="1409700"/>
                  </a:cubicBezTo>
                  <a:lnTo>
                    <a:pt x="9144" y="1384300"/>
                  </a:lnTo>
                  <a:cubicBezTo>
                    <a:pt x="9144" y="1377315"/>
                    <a:pt x="14859" y="1371600"/>
                    <a:pt x="21844" y="1371600"/>
                  </a:cubicBezTo>
                  <a:cubicBezTo>
                    <a:pt x="28829" y="1371600"/>
                    <a:pt x="34544" y="1377315"/>
                    <a:pt x="34544" y="1384300"/>
                  </a:cubicBezTo>
                  <a:close/>
                  <a:moveTo>
                    <a:pt x="34417" y="1435100"/>
                  </a:moveTo>
                  <a:lnTo>
                    <a:pt x="34290" y="1460500"/>
                  </a:lnTo>
                  <a:cubicBezTo>
                    <a:pt x="34290" y="1467485"/>
                    <a:pt x="28575" y="1473200"/>
                    <a:pt x="21590" y="1473200"/>
                  </a:cubicBezTo>
                  <a:cubicBezTo>
                    <a:pt x="14605" y="1473200"/>
                    <a:pt x="8890" y="1467485"/>
                    <a:pt x="8890" y="1460500"/>
                  </a:cubicBezTo>
                  <a:lnTo>
                    <a:pt x="9017" y="1435100"/>
                  </a:lnTo>
                  <a:cubicBezTo>
                    <a:pt x="9017" y="1428115"/>
                    <a:pt x="14732" y="1422400"/>
                    <a:pt x="21717" y="1422400"/>
                  </a:cubicBezTo>
                  <a:cubicBezTo>
                    <a:pt x="28702" y="1422400"/>
                    <a:pt x="34417" y="1428115"/>
                    <a:pt x="34417" y="1435100"/>
                  </a:cubicBezTo>
                  <a:close/>
                  <a:moveTo>
                    <a:pt x="34290" y="1485900"/>
                  </a:moveTo>
                  <a:lnTo>
                    <a:pt x="34163" y="1511300"/>
                  </a:lnTo>
                  <a:cubicBezTo>
                    <a:pt x="34163" y="1518285"/>
                    <a:pt x="28448" y="1524000"/>
                    <a:pt x="21463" y="1524000"/>
                  </a:cubicBezTo>
                  <a:cubicBezTo>
                    <a:pt x="14478" y="1524000"/>
                    <a:pt x="8763" y="1518285"/>
                    <a:pt x="8763" y="1511300"/>
                  </a:cubicBezTo>
                  <a:lnTo>
                    <a:pt x="8890" y="1485900"/>
                  </a:lnTo>
                  <a:cubicBezTo>
                    <a:pt x="8890" y="1478915"/>
                    <a:pt x="14605" y="1473200"/>
                    <a:pt x="21590" y="1473200"/>
                  </a:cubicBezTo>
                  <a:cubicBezTo>
                    <a:pt x="28575" y="1473200"/>
                    <a:pt x="34290" y="1478915"/>
                    <a:pt x="34290" y="1485900"/>
                  </a:cubicBezTo>
                  <a:close/>
                  <a:moveTo>
                    <a:pt x="34163" y="1536700"/>
                  </a:moveTo>
                  <a:lnTo>
                    <a:pt x="34036" y="1562100"/>
                  </a:lnTo>
                  <a:cubicBezTo>
                    <a:pt x="34036" y="1569085"/>
                    <a:pt x="28321" y="1574800"/>
                    <a:pt x="21336" y="1574800"/>
                  </a:cubicBezTo>
                  <a:cubicBezTo>
                    <a:pt x="14351" y="1574800"/>
                    <a:pt x="8636" y="1569085"/>
                    <a:pt x="8636" y="1562100"/>
                  </a:cubicBezTo>
                  <a:lnTo>
                    <a:pt x="8763" y="1536700"/>
                  </a:lnTo>
                  <a:cubicBezTo>
                    <a:pt x="8763" y="1529715"/>
                    <a:pt x="14478" y="1524000"/>
                    <a:pt x="21463" y="1524000"/>
                  </a:cubicBezTo>
                  <a:cubicBezTo>
                    <a:pt x="28448" y="1524000"/>
                    <a:pt x="34163" y="1529715"/>
                    <a:pt x="34163" y="1536700"/>
                  </a:cubicBezTo>
                  <a:close/>
                  <a:moveTo>
                    <a:pt x="34036" y="1587500"/>
                  </a:moveTo>
                  <a:lnTo>
                    <a:pt x="33909" y="1612900"/>
                  </a:lnTo>
                  <a:cubicBezTo>
                    <a:pt x="33909" y="1619885"/>
                    <a:pt x="28194" y="1625600"/>
                    <a:pt x="21209" y="1625600"/>
                  </a:cubicBezTo>
                  <a:cubicBezTo>
                    <a:pt x="14224" y="1625600"/>
                    <a:pt x="8509" y="1619885"/>
                    <a:pt x="8509" y="1612900"/>
                  </a:cubicBezTo>
                  <a:lnTo>
                    <a:pt x="8636" y="1587500"/>
                  </a:lnTo>
                  <a:cubicBezTo>
                    <a:pt x="8636" y="1580515"/>
                    <a:pt x="14351" y="1574800"/>
                    <a:pt x="21336" y="1574800"/>
                  </a:cubicBezTo>
                  <a:cubicBezTo>
                    <a:pt x="28321" y="1574800"/>
                    <a:pt x="34036" y="1580515"/>
                    <a:pt x="34036" y="1587500"/>
                  </a:cubicBezTo>
                  <a:close/>
                  <a:moveTo>
                    <a:pt x="33909" y="1638300"/>
                  </a:moveTo>
                  <a:lnTo>
                    <a:pt x="33782" y="1663700"/>
                  </a:lnTo>
                  <a:cubicBezTo>
                    <a:pt x="33782" y="1670685"/>
                    <a:pt x="28067" y="1676400"/>
                    <a:pt x="21082" y="1676400"/>
                  </a:cubicBezTo>
                  <a:cubicBezTo>
                    <a:pt x="14097" y="1676400"/>
                    <a:pt x="8382" y="1670685"/>
                    <a:pt x="8382" y="1663700"/>
                  </a:cubicBezTo>
                  <a:lnTo>
                    <a:pt x="8509" y="1638300"/>
                  </a:lnTo>
                  <a:cubicBezTo>
                    <a:pt x="8509" y="1631315"/>
                    <a:pt x="14224" y="1625600"/>
                    <a:pt x="21209" y="1625600"/>
                  </a:cubicBezTo>
                  <a:cubicBezTo>
                    <a:pt x="28194" y="1625600"/>
                    <a:pt x="33909" y="1631315"/>
                    <a:pt x="33909" y="1638300"/>
                  </a:cubicBezTo>
                  <a:close/>
                  <a:moveTo>
                    <a:pt x="33782" y="1689100"/>
                  </a:moveTo>
                  <a:lnTo>
                    <a:pt x="33655" y="1714500"/>
                  </a:lnTo>
                  <a:cubicBezTo>
                    <a:pt x="33655" y="1721485"/>
                    <a:pt x="27940" y="1727200"/>
                    <a:pt x="20955" y="1727200"/>
                  </a:cubicBezTo>
                  <a:cubicBezTo>
                    <a:pt x="13970" y="1727200"/>
                    <a:pt x="8255" y="1721485"/>
                    <a:pt x="8255" y="1714500"/>
                  </a:cubicBezTo>
                  <a:lnTo>
                    <a:pt x="8382" y="1689100"/>
                  </a:lnTo>
                  <a:cubicBezTo>
                    <a:pt x="8382" y="1682115"/>
                    <a:pt x="14097" y="1676400"/>
                    <a:pt x="21082" y="1676400"/>
                  </a:cubicBezTo>
                  <a:cubicBezTo>
                    <a:pt x="28067" y="1676400"/>
                    <a:pt x="33782" y="1682115"/>
                    <a:pt x="33782" y="1689100"/>
                  </a:cubicBezTo>
                  <a:close/>
                  <a:moveTo>
                    <a:pt x="33655" y="1739900"/>
                  </a:moveTo>
                  <a:lnTo>
                    <a:pt x="33528" y="1765300"/>
                  </a:lnTo>
                  <a:cubicBezTo>
                    <a:pt x="33528" y="1772285"/>
                    <a:pt x="27813" y="1778000"/>
                    <a:pt x="20828" y="1778000"/>
                  </a:cubicBezTo>
                  <a:cubicBezTo>
                    <a:pt x="13843" y="1778000"/>
                    <a:pt x="8128" y="1772285"/>
                    <a:pt x="8128" y="1765300"/>
                  </a:cubicBezTo>
                  <a:lnTo>
                    <a:pt x="8255" y="1739900"/>
                  </a:lnTo>
                  <a:cubicBezTo>
                    <a:pt x="8255" y="1732915"/>
                    <a:pt x="13970" y="1727200"/>
                    <a:pt x="20955" y="1727200"/>
                  </a:cubicBezTo>
                  <a:cubicBezTo>
                    <a:pt x="27940" y="1727200"/>
                    <a:pt x="33655" y="1732915"/>
                    <a:pt x="33655" y="1739900"/>
                  </a:cubicBezTo>
                  <a:close/>
                  <a:moveTo>
                    <a:pt x="33528" y="1790700"/>
                  </a:moveTo>
                  <a:lnTo>
                    <a:pt x="33401" y="1816100"/>
                  </a:lnTo>
                  <a:cubicBezTo>
                    <a:pt x="33401" y="1823085"/>
                    <a:pt x="27686" y="1828800"/>
                    <a:pt x="20701" y="1828800"/>
                  </a:cubicBezTo>
                  <a:cubicBezTo>
                    <a:pt x="13716" y="1828800"/>
                    <a:pt x="8001" y="1823085"/>
                    <a:pt x="8001" y="1816100"/>
                  </a:cubicBezTo>
                  <a:lnTo>
                    <a:pt x="8128" y="1790700"/>
                  </a:lnTo>
                  <a:cubicBezTo>
                    <a:pt x="8128" y="1783715"/>
                    <a:pt x="13843" y="1778000"/>
                    <a:pt x="20828" y="1778000"/>
                  </a:cubicBezTo>
                  <a:cubicBezTo>
                    <a:pt x="27813" y="1778000"/>
                    <a:pt x="33528" y="1783715"/>
                    <a:pt x="33528" y="1790700"/>
                  </a:cubicBezTo>
                  <a:close/>
                  <a:moveTo>
                    <a:pt x="33401" y="1841500"/>
                  </a:moveTo>
                  <a:lnTo>
                    <a:pt x="33274" y="1866900"/>
                  </a:lnTo>
                  <a:cubicBezTo>
                    <a:pt x="33274" y="1873885"/>
                    <a:pt x="27559" y="1879600"/>
                    <a:pt x="20574" y="1879600"/>
                  </a:cubicBezTo>
                  <a:cubicBezTo>
                    <a:pt x="13589" y="1879600"/>
                    <a:pt x="7874" y="1873885"/>
                    <a:pt x="7874" y="1866900"/>
                  </a:cubicBezTo>
                  <a:lnTo>
                    <a:pt x="8001" y="1841500"/>
                  </a:lnTo>
                  <a:cubicBezTo>
                    <a:pt x="8001" y="1834515"/>
                    <a:pt x="13716" y="1828800"/>
                    <a:pt x="20701" y="1828800"/>
                  </a:cubicBezTo>
                  <a:cubicBezTo>
                    <a:pt x="27686" y="1828800"/>
                    <a:pt x="33401" y="1834515"/>
                    <a:pt x="33401" y="1841500"/>
                  </a:cubicBezTo>
                  <a:close/>
                  <a:moveTo>
                    <a:pt x="33274" y="1892300"/>
                  </a:moveTo>
                  <a:lnTo>
                    <a:pt x="33147" y="1917700"/>
                  </a:lnTo>
                  <a:cubicBezTo>
                    <a:pt x="33147" y="1924685"/>
                    <a:pt x="27432" y="1930400"/>
                    <a:pt x="20447" y="1930400"/>
                  </a:cubicBezTo>
                  <a:cubicBezTo>
                    <a:pt x="13462" y="1930400"/>
                    <a:pt x="7747" y="1924685"/>
                    <a:pt x="7747" y="1917700"/>
                  </a:cubicBezTo>
                  <a:lnTo>
                    <a:pt x="7874" y="1892300"/>
                  </a:lnTo>
                  <a:cubicBezTo>
                    <a:pt x="7874" y="1885315"/>
                    <a:pt x="13589" y="1879600"/>
                    <a:pt x="20574" y="1879600"/>
                  </a:cubicBezTo>
                  <a:cubicBezTo>
                    <a:pt x="27559" y="1879600"/>
                    <a:pt x="33274" y="1885315"/>
                    <a:pt x="33274" y="1892300"/>
                  </a:cubicBezTo>
                  <a:close/>
                  <a:moveTo>
                    <a:pt x="33147" y="1943100"/>
                  </a:moveTo>
                  <a:lnTo>
                    <a:pt x="33020" y="1968500"/>
                  </a:lnTo>
                  <a:cubicBezTo>
                    <a:pt x="33020" y="1975485"/>
                    <a:pt x="27305" y="1981200"/>
                    <a:pt x="20320" y="1981200"/>
                  </a:cubicBezTo>
                  <a:cubicBezTo>
                    <a:pt x="13335" y="1981200"/>
                    <a:pt x="7620" y="1975485"/>
                    <a:pt x="7620" y="1968500"/>
                  </a:cubicBezTo>
                  <a:lnTo>
                    <a:pt x="7747" y="1943100"/>
                  </a:lnTo>
                  <a:cubicBezTo>
                    <a:pt x="7747" y="1936115"/>
                    <a:pt x="13462" y="1930400"/>
                    <a:pt x="20447" y="1930400"/>
                  </a:cubicBezTo>
                  <a:cubicBezTo>
                    <a:pt x="27432" y="1930400"/>
                    <a:pt x="33147" y="1936115"/>
                    <a:pt x="33147" y="1943100"/>
                  </a:cubicBezTo>
                  <a:close/>
                  <a:moveTo>
                    <a:pt x="33020" y="1993900"/>
                  </a:moveTo>
                  <a:lnTo>
                    <a:pt x="32893" y="2019300"/>
                  </a:lnTo>
                  <a:cubicBezTo>
                    <a:pt x="32893" y="2026285"/>
                    <a:pt x="27178" y="2032000"/>
                    <a:pt x="20193" y="2032000"/>
                  </a:cubicBezTo>
                  <a:cubicBezTo>
                    <a:pt x="13208" y="2032000"/>
                    <a:pt x="7493" y="2026285"/>
                    <a:pt x="7493" y="2019300"/>
                  </a:cubicBezTo>
                  <a:lnTo>
                    <a:pt x="7620" y="1993900"/>
                  </a:lnTo>
                  <a:cubicBezTo>
                    <a:pt x="7620" y="1986915"/>
                    <a:pt x="13335" y="1981200"/>
                    <a:pt x="20320" y="1981200"/>
                  </a:cubicBezTo>
                  <a:cubicBezTo>
                    <a:pt x="27305" y="1981200"/>
                    <a:pt x="33020" y="1986915"/>
                    <a:pt x="33020" y="1993900"/>
                  </a:cubicBezTo>
                  <a:close/>
                  <a:moveTo>
                    <a:pt x="32893" y="2044700"/>
                  </a:moveTo>
                  <a:lnTo>
                    <a:pt x="32766" y="2070100"/>
                  </a:lnTo>
                  <a:cubicBezTo>
                    <a:pt x="32766" y="2077085"/>
                    <a:pt x="27051" y="2082800"/>
                    <a:pt x="20066" y="2082800"/>
                  </a:cubicBezTo>
                  <a:cubicBezTo>
                    <a:pt x="13081" y="2082800"/>
                    <a:pt x="7366" y="2077085"/>
                    <a:pt x="7366" y="2070100"/>
                  </a:cubicBezTo>
                  <a:lnTo>
                    <a:pt x="7493" y="2044700"/>
                  </a:lnTo>
                  <a:cubicBezTo>
                    <a:pt x="7493" y="2037715"/>
                    <a:pt x="13208" y="2032000"/>
                    <a:pt x="20193" y="2032000"/>
                  </a:cubicBezTo>
                  <a:cubicBezTo>
                    <a:pt x="27178" y="2032000"/>
                    <a:pt x="32893" y="2037715"/>
                    <a:pt x="32893" y="2044700"/>
                  </a:cubicBezTo>
                  <a:close/>
                  <a:moveTo>
                    <a:pt x="32766" y="2095500"/>
                  </a:moveTo>
                  <a:lnTo>
                    <a:pt x="32639" y="2120900"/>
                  </a:lnTo>
                  <a:cubicBezTo>
                    <a:pt x="32639" y="2127885"/>
                    <a:pt x="26924" y="2133600"/>
                    <a:pt x="19939" y="2133600"/>
                  </a:cubicBezTo>
                  <a:cubicBezTo>
                    <a:pt x="12954" y="2133600"/>
                    <a:pt x="7239" y="2127885"/>
                    <a:pt x="7239" y="2120900"/>
                  </a:cubicBezTo>
                  <a:lnTo>
                    <a:pt x="7366" y="2095500"/>
                  </a:lnTo>
                  <a:cubicBezTo>
                    <a:pt x="7366" y="2088515"/>
                    <a:pt x="13081" y="2082800"/>
                    <a:pt x="20066" y="2082800"/>
                  </a:cubicBezTo>
                  <a:cubicBezTo>
                    <a:pt x="27051" y="2082800"/>
                    <a:pt x="32766" y="2088515"/>
                    <a:pt x="32766" y="2095500"/>
                  </a:cubicBezTo>
                  <a:close/>
                  <a:moveTo>
                    <a:pt x="32639" y="2146300"/>
                  </a:moveTo>
                  <a:lnTo>
                    <a:pt x="32512" y="2171700"/>
                  </a:lnTo>
                  <a:cubicBezTo>
                    <a:pt x="32512" y="2178685"/>
                    <a:pt x="26797" y="2184400"/>
                    <a:pt x="19812" y="2184400"/>
                  </a:cubicBezTo>
                  <a:cubicBezTo>
                    <a:pt x="12827" y="2184400"/>
                    <a:pt x="7112" y="2178685"/>
                    <a:pt x="7112" y="2171700"/>
                  </a:cubicBezTo>
                  <a:lnTo>
                    <a:pt x="7239" y="2146300"/>
                  </a:lnTo>
                  <a:cubicBezTo>
                    <a:pt x="7239" y="2139315"/>
                    <a:pt x="12954" y="2133600"/>
                    <a:pt x="19939" y="2133600"/>
                  </a:cubicBezTo>
                  <a:cubicBezTo>
                    <a:pt x="26924" y="2133600"/>
                    <a:pt x="32639" y="2139315"/>
                    <a:pt x="32639" y="2146300"/>
                  </a:cubicBezTo>
                  <a:close/>
                  <a:moveTo>
                    <a:pt x="32512" y="2197100"/>
                  </a:moveTo>
                  <a:lnTo>
                    <a:pt x="32385" y="2222500"/>
                  </a:lnTo>
                  <a:cubicBezTo>
                    <a:pt x="32385" y="2229485"/>
                    <a:pt x="26670" y="2235200"/>
                    <a:pt x="19685" y="2235200"/>
                  </a:cubicBezTo>
                  <a:cubicBezTo>
                    <a:pt x="12700" y="2235200"/>
                    <a:pt x="6985" y="2229485"/>
                    <a:pt x="6985" y="2222500"/>
                  </a:cubicBezTo>
                  <a:lnTo>
                    <a:pt x="7112" y="2197100"/>
                  </a:lnTo>
                  <a:cubicBezTo>
                    <a:pt x="7112" y="2190115"/>
                    <a:pt x="12827" y="2184400"/>
                    <a:pt x="19812" y="2184400"/>
                  </a:cubicBezTo>
                  <a:cubicBezTo>
                    <a:pt x="26797" y="2184400"/>
                    <a:pt x="32512" y="2190115"/>
                    <a:pt x="32512" y="2197100"/>
                  </a:cubicBezTo>
                  <a:close/>
                  <a:moveTo>
                    <a:pt x="32385" y="2247900"/>
                  </a:moveTo>
                  <a:lnTo>
                    <a:pt x="32258" y="2273300"/>
                  </a:lnTo>
                  <a:cubicBezTo>
                    <a:pt x="32258" y="2280285"/>
                    <a:pt x="26543" y="2286000"/>
                    <a:pt x="19558" y="2286000"/>
                  </a:cubicBezTo>
                  <a:cubicBezTo>
                    <a:pt x="12573" y="2286000"/>
                    <a:pt x="6858" y="2280285"/>
                    <a:pt x="6858" y="2273300"/>
                  </a:cubicBezTo>
                  <a:lnTo>
                    <a:pt x="6985" y="2247900"/>
                  </a:lnTo>
                  <a:cubicBezTo>
                    <a:pt x="6985" y="2240915"/>
                    <a:pt x="12700" y="2235200"/>
                    <a:pt x="19685" y="2235200"/>
                  </a:cubicBezTo>
                  <a:cubicBezTo>
                    <a:pt x="26670" y="2235200"/>
                    <a:pt x="32385" y="2240915"/>
                    <a:pt x="32385" y="2247900"/>
                  </a:cubicBezTo>
                  <a:close/>
                  <a:moveTo>
                    <a:pt x="32258" y="2298700"/>
                  </a:moveTo>
                  <a:lnTo>
                    <a:pt x="32131" y="2324100"/>
                  </a:lnTo>
                  <a:cubicBezTo>
                    <a:pt x="32131" y="2331085"/>
                    <a:pt x="26416" y="2336800"/>
                    <a:pt x="19431" y="2336800"/>
                  </a:cubicBezTo>
                  <a:cubicBezTo>
                    <a:pt x="12446" y="2336800"/>
                    <a:pt x="6731" y="2331085"/>
                    <a:pt x="6731" y="2324100"/>
                  </a:cubicBezTo>
                  <a:lnTo>
                    <a:pt x="6858" y="2298700"/>
                  </a:lnTo>
                  <a:cubicBezTo>
                    <a:pt x="6858" y="2291715"/>
                    <a:pt x="12573" y="2286000"/>
                    <a:pt x="19558" y="2286000"/>
                  </a:cubicBezTo>
                  <a:cubicBezTo>
                    <a:pt x="26543" y="2286000"/>
                    <a:pt x="32258" y="2291715"/>
                    <a:pt x="32258" y="2298700"/>
                  </a:cubicBezTo>
                  <a:close/>
                  <a:moveTo>
                    <a:pt x="32131" y="2349500"/>
                  </a:moveTo>
                  <a:lnTo>
                    <a:pt x="32004" y="2374900"/>
                  </a:lnTo>
                  <a:cubicBezTo>
                    <a:pt x="32004" y="2381885"/>
                    <a:pt x="26289" y="2387600"/>
                    <a:pt x="19304" y="2387600"/>
                  </a:cubicBezTo>
                  <a:cubicBezTo>
                    <a:pt x="12319" y="2387600"/>
                    <a:pt x="6604" y="2381885"/>
                    <a:pt x="6604" y="2374900"/>
                  </a:cubicBezTo>
                  <a:lnTo>
                    <a:pt x="6731" y="2349500"/>
                  </a:lnTo>
                  <a:cubicBezTo>
                    <a:pt x="6731" y="2342515"/>
                    <a:pt x="12446" y="2336800"/>
                    <a:pt x="19431" y="2336800"/>
                  </a:cubicBezTo>
                  <a:cubicBezTo>
                    <a:pt x="26416" y="2336800"/>
                    <a:pt x="32131" y="2342515"/>
                    <a:pt x="32131" y="2349500"/>
                  </a:cubicBezTo>
                  <a:close/>
                  <a:moveTo>
                    <a:pt x="32004" y="2400300"/>
                  </a:moveTo>
                  <a:lnTo>
                    <a:pt x="31877" y="2425700"/>
                  </a:lnTo>
                  <a:cubicBezTo>
                    <a:pt x="31877" y="2432685"/>
                    <a:pt x="26162" y="2438400"/>
                    <a:pt x="19177" y="2438400"/>
                  </a:cubicBezTo>
                  <a:cubicBezTo>
                    <a:pt x="12192" y="2438400"/>
                    <a:pt x="6477" y="2432685"/>
                    <a:pt x="6477" y="2425700"/>
                  </a:cubicBezTo>
                  <a:lnTo>
                    <a:pt x="6604" y="2400300"/>
                  </a:lnTo>
                  <a:cubicBezTo>
                    <a:pt x="6604" y="2393315"/>
                    <a:pt x="12319" y="2387600"/>
                    <a:pt x="19304" y="2387600"/>
                  </a:cubicBezTo>
                  <a:cubicBezTo>
                    <a:pt x="26289" y="2387600"/>
                    <a:pt x="32004" y="2393315"/>
                    <a:pt x="32004" y="2400300"/>
                  </a:cubicBezTo>
                  <a:close/>
                  <a:moveTo>
                    <a:pt x="31877" y="2451100"/>
                  </a:moveTo>
                  <a:lnTo>
                    <a:pt x="31750" y="2476500"/>
                  </a:lnTo>
                  <a:cubicBezTo>
                    <a:pt x="31750" y="2483485"/>
                    <a:pt x="26035" y="2489200"/>
                    <a:pt x="19050" y="2489200"/>
                  </a:cubicBezTo>
                  <a:cubicBezTo>
                    <a:pt x="12065" y="2489200"/>
                    <a:pt x="6350" y="2483485"/>
                    <a:pt x="6350" y="2476500"/>
                  </a:cubicBezTo>
                  <a:lnTo>
                    <a:pt x="6477" y="2451100"/>
                  </a:lnTo>
                  <a:cubicBezTo>
                    <a:pt x="6477" y="2444115"/>
                    <a:pt x="12192" y="2438400"/>
                    <a:pt x="19177" y="2438400"/>
                  </a:cubicBezTo>
                  <a:cubicBezTo>
                    <a:pt x="26162" y="2438400"/>
                    <a:pt x="31877" y="2444115"/>
                    <a:pt x="31877" y="2451100"/>
                  </a:cubicBezTo>
                  <a:close/>
                  <a:moveTo>
                    <a:pt x="31750" y="2501900"/>
                  </a:moveTo>
                  <a:lnTo>
                    <a:pt x="31623" y="2527300"/>
                  </a:lnTo>
                  <a:cubicBezTo>
                    <a:pt x="31623" y="2534285"/>
                    <a:pt x="25908" y="2540000"/>
                    <a:pt x="18923" y="2540000"/>
                  </a:cubicBezTo>
                  <a:cubicBezTo>
                    <a:pt x="11938" y="2540000"/>
                    <a:pt x="6223" y="2534285"/>
                    <a:pt x="6223" y="2527300"/>
                  </a:cubicBezTo>
                  <a:lnTo>
                    <a:pt x="6350" y="2501900"/>
                  </a:lnTo>
                  <a:cubicBezTo>
                    <a:pt x="6350" y="2494915"/>
                    <a:pt x="12065" y="2489200"/>
                    <a:pt x="19050" y="2489200"/>
                  </a:cubicBezTo>
                  <a:cubicBezTo>
                    <a:pt x="26035" y="2489200"/>
                    <a:pt x="31750" y="2494915"/>
                    <a:pt x="31750" y="2501900"/>
                  </a:cubicBezTo>
                  <a:close/>
                  <a:moveTo>
                    <a:pt x="31623" y="2552700"/>
                  </a:moveTo>
                  <a:lnTo>
                    <a:pt x="31496" y="2578100"/>
                  </a:lnTo>
                  <a:cubicBezTo>
                    <a:pt x="31496" y="2585085"/>
                    <a:pt x="25781" y="2590800"/>
                    <a:pt x="18796" y="2590800"/>
                  </a:cubicBezTo>
                  <a:cubicBezTo>
                    <a:pt x="11811" y="2590800"/>
                    <a:pt x="6096" y="2585085"/>
                    <a:pt x="6096" y="2578100"/>
                  </a:cubicBezTo>
                  <a:lnTo>
                    <a:pt x="6223" y="2552700"/>
                  </a:lnTo>
                  <a:cubicBezTo>
                    <a:pt x="6223" y="2545715"/>
                    <a:pt x="11938" y="2540000"/>
                    <a:pt x="18923" y="2540000"/>
                  </a:cubicBezTo>
                  <a:cubicBezTo>
                    <a:pt x="25908" y="2540000"/>
                    <a:pt x="31623" y="2545715"/>
                    <a:pt x="31623" y="2552700"/>
                  </a:cubicBezTo>
                  <a:close/>
                  <a:moveTo>
                    <a:pt x="31496" y="2603500"/>
                  </a:moveTo>
                  <a:lnTo>
                    <a:pt x="31369" y="2628900"/>
                  </a:lnTo>
                  <a:cubicBezTo>
                    <a:pt x="31369" y="2635885"/>
                    <a:pt x="25654" y="2641600"/>
                    <a:pt x="18669" y="2641600"/>
                  </a:cubicBezTo>
                  <a:cubicBezTo>
                    <a:pt x="11684" y="2641600"/>
                    <a:pt x="5969" y="2635885"/>
                    <a:pt x="5969" y="2628900"/>
                  </a:cubicBezTo>
                  <a:lnTo>
                    <a:pt x="6096" y="2603500"/>
                  </a:lnTo>
                  <a:cubicBezTo>
                    <a:pt x="6096" y="2596515"/>
                    <a:pt x="11811" y="2590800"/>
                    <a:pt x="18796" y="2590800"/>
                  </a:cubicBezTo>
                  <a:cubicBezTo>
                    <a:pt x="25781" y="2590800"/>
                    <a:pt x="31496" y="2596515"/>
                    <a:pt x="31496" y="2603500"/>
                  </a:cubicBezTo>
                  <a:close/>
                  <a:moveTo>
                    <a:pt x="31369" y="2654300"/>
                  </a:moveTo>
                  <a:lnTo>
                    <a:pt x="31242" y="2679700"/>
                  </a:lnTo>
                  <a:cubicBezTo>
                    <a:pt x="31242" y="2686685"/>
                    <a:pt x="25527" y="2692400"/>
                    <a:pt x="18542" y="2692400"/>
                  </a:cubicBezTo>
                  <a:cubicBezTo>
                    <a:pt x="11557" y="2692400"/>
                    <a:pt x="5842" y="2686685"/>
                    <a:pt x="5842" y="2679700"/>
                  </a:cubicBezTo>
                  <a:lnTo>
                    <a:pt x="5969" y="2654300"/>
                  </a:lnTo>
                  <a:cubicBezTo>
                    <a:pt x="5969" y="2647315"/>
                    <a:pt x="11684" y="2641600"/>
                    <a:pt x="18669" y="2641600"/>
                  </a:cubicBezTo>
                  <a:cubicBezTo>
                    <a:pt x="25654" y="2641600"/>
                    <a:pt x="31369" y="2647315"/>
                    <a:pt x="31369" y="2654300"/>
                  </a:cubicBezTo>
                  <a:close/>
                  <a:moveTo>
                    <a:pt x="31242" y="2705100"/>
                  </a:moveTo>
                  <a:lnTo>
                    <a:pt x="31115" y="2730500"/>
                  </a:lnTo>
                  <a:cubicBezTo>
                    <a:pt x="31115" y="2737485"/>
                    <a:pt x="25400" y="2743200"/>
                    <a:pt x="18415" y="2743200"/>
                  </a:cubicBezTo>
                  <a:cubicBezTo>
                    <a:pt x="11430" y="2743200"/>
                    <a:pt x="5715" y="2737485"/>
                    <a:pt x="5715" y="2730500"/>
                  </a:cubicBezTo>
                  <a:lnTo>
                    <a:pt x="5842" y="2705100"/>
                  </a:lnTo>
                  <a:cubicBezTo>
                    <a:pt x="5842" y="2698115"/>
                    <a:pt x="11557" y="2692400"/>
                    <a:pt x="18542" y="2692400"/>
                  </a:cubicBezTo>
                  <a:cubicBezTo>
                    <a:pt x="25527" y="2692400"/>
                    <a:pt x="31242" y="2698115"/>
                    <a:pt x="31242" y="2705100"/>
                  </a:cubicBezTo>
                  <a:close/>
                  <a:moveTo>
                    <a:pt x="31115" y="2755900"/>
                  </a:moveTo>
                  <a:lnTo>
                    <a:pt x="30988" y="2781300"/>
                  </a:lnTo>
                  <a:cubicBezTo>
                    <a:pt x="30988" y="2788285"/>
                    <a:pt x="25273" y="2794000"/>
                    <a:pt x="18288" y="2794000"/>
                  </a:cubicBezTo>
                  <a:cubicBezTo>
                    <a:pt x="11303" y="2794000"/>
                    <a:pt x="5588" y="2788285"/>
                    <a:pt x="5588" y="2781300"/>
                  </a:cubicBezTo>
                  <a:lnTo>
                    <a:pt x="5715" y="2755900"/>
                  </a:lnTo>
                  <a:cubicBezTo>
                    <a:pt x="5715" y="2748915"/>
                    <a:pt x="11430" y="2743200"/>
                    <a:pt x="18415" y="2743200"/>
                  </a:cubicBezTo>
                  <a:cubicBezTo>
                    <a:pt x="25400" y="2743200"/>
                    <a:pt x="31115" y="2748915"/>
                    <a:pt x="31115" y="2755900"/>
                  </a:cubicBezTo>
                  <a:close/>
                  <a:moveTo>
                    <a:pt x="30988" y="2806700"/>
                  </a:moveTo>
                  <a:lnTo>
                    <a:pt x="30861" y="2832100"/>
                  </a:lnTo>
                  <a:cubicBezTo>
                    <a:pt x="30861" y="2839085"/>
                    <a:pt x="25146" y="2844800"/>
                    <a:pt x="18161" y="2844800"/>
                  </a:cubicBezTo>
                  <a:cubicBezTo>
                    <a:pt x="11176" y="2844800"/>
                    <a:pt x="5461" y="2839085"/>
                    <a:pt x="5461" y="2832100"/>
                  </a:cubicBezTo>
                  <a:lnTo>
                    <a:pt x="5588" y="2806700"/>
                  </a:lnTo>
                  <a:cubicBezTo>
                    <a:pt x="5588" y="2799715"/>
                    <a:pt x="11303" y="2794000"/>
                    <a:pt x="18288" y="2794000"/>
                  </a:cubicBezTo>
                  <a:cubicBezTo>
                    <a:pt x="25273" y="2794000"/>
                    <a:pt x="30988" y="2799715"/>
                    <a:pt x="30988" y="2806700"/>
                  </a:cubicBezTo>
                  <a:close/>
                  <a:moveTo>
                    <a:pt x="30861" y="2857500"/>
                  </a:moveTo>
                  <a:lnTo>
                    <a:pt x="30734" y="2882900"/>
                  </a:lnTo>
                  <a:cubicBezTo>
                    <a:pt x="30734" y="2889885"/>
                    <a:pt x="25019" y="2895600"/>
                    <a:pt x="18034" y="2895600"/>
                  </a:cubicBezTo>
                  <a:cubicBezTo>
                    <a:pt x="11049" y="2895600"/>
                    <a:pt x="5334" y="2889885"/>
                    <a:pt x="5334" y="2882900"/>
                  </a:cubicBezTo>
                  <a:lnTo>
                    <a:pt x="5461" y="2857500"/>
                  </a:lnTo>
                  <a:cubicBezTo>
                    <a:pt x="5461" y="2850515"/>
                    <a:pt x="11176" y="2844800"/>
                    <a:pt x="18161" y="2844800"/>
                  </a:cubicBezTo>
                  <a:cubicBezTo>
                    <a:pt x="25146" y="2844800"/>
                    <a:pt x="30861" y="2850515"/>
                    <a:pt x="30861" y="2857500"/>
                  </a:cubicBezTo>
                  <a:close/>
                  <a:moveTo>
                    <a:pt x="30734" y="2908300"/>
                  </a:moveTo>
                  <a:lnTo>
                    <a:pt x="30607" y="2933700"/>
                  </a:lnTo>
                  <a:cubicBezTo>
                    <a:pt x="30607" y="2940685"/>
                    <a:pt x="24892" y="2946400"/>
                    <a:pt x="17907" y="2946400"/>
                  </a:cubicBezTo>
                  <a:cubicBezTo>
                    <a:pt x="10922" y="2946400"/>
                    <a:pt x="5207" y="2940685"/>
                    <a:pt x="5207" y="2933700"/>
                  </a:cubicBezTo>
                  <a:lnTo>
                    <a:pt x="5334" y="2908300"/>
                  </a:lnTo>
                  <a:cubicBezTo>
                    <a:pt x="5334" y="2901315"/>
                    <a:pt x="11049" y="2895600"/>
                    <a:pt x="18034" y="2895600"/>
                  </a:cubicBezTo>
                  <a:cubicBezTo>
                    <a:pt x="25019" y="2895600"/>
                    <a:pt x="30734" y="2901315"/>
                    <a:pt x="30734" y="2908300"/>
                  </a:cubicBezTo>
                  <a:close/>
                  <a:moveTo>
                    <a:pt x="30607" y="2959100"/>
                  </a:moveTo>
                  <a:lnTo>
                    <a:pt x="30480" y="2984500"/>
                  </a:lnTo>
                  <a:cubicBezTo>
                    <a:pt x="30480" y="2991485"/>
                    <a:pt x="24765" y="2997200"/>
                    <a:pt x="17780" y="2997200"/>
                  </a:cubicBezTo>
                  <a:cubicBezTo>
                    <a:pt x="10795" y="2997200"/>
                    <a:pt x="5080" y="2991485"/>
                    <a:pt x="5080" y="2984500"/>
                  </a:cubicBezTo>
                  <a:lnTo>
                    <a:pt x="5207" y="2959100"/>
                  </a:lnTo>
                  <a:cubicBezTo>
                    <a:pt x="5207" y="2952115"/>
                    <a:pt x="10922" y="2946400"/>
                    <a:pt x="17907" y="2946400"/>
                  </a:cubicBezTo>
                  <a:cubicBezTo>
                    <a:pt x="24892" y="2946400"/>
                    <a:pt x="30607" y="2952115"/>
                    <a:pt x="30607" y="2959100"/>
                  </a:cubicBezTo>
                  <a:close/>
                  <a:moveTo>
                    <a:pt x="30480" y="3009900"/>
                  </a:moveTo>
                  <a:lnTo>
                    <a:pt x="30353" y="3035300"/>
                  </a:lnTo>
                  <a:cubicBezTo>
                    <a:pt x="30353" y="3042285"/>
                    <a:pt x="24638" y="3048000"/>
                    <a:pt x="17653" y="3048000"/>
                  </a:cubicBezTo>
                  <a:cubicBezTo>
                    <a:pt x="10668" y="3048000"/>
                    <a:pt x="4953" y="3042285"/>
                    <a:pt x="4953" y="3035300"/>
                  </a:cubicBezTo>
                  <a:lnTo>
                    <a:pt x="5080" y="3009900"/>
                  </a:lnTo>
                  <a:cubicBezTo>
                    <a:pt x="5080" y="3002915"/>
                    <a:pt x="10795" y="2997200"/>
                    <a:pt x="17780" y="2997200"/>
                  </a:cubicBezTo>
                  <a:cubicBezTo>
                    <a:pt x="24765" y="2997200"/>
                    <a:pt x="30480" y="3002915"/>
                    <a:pt x="30480" y="3009900"/>
                  </a:cubicBezTo>
                  <a:close/>
                  <a:moveTo>
                    <a:pt x="30353" y="3060700"/>
                  </a:moveTo>
                  <a:lnTo>
                    <a:pt x="30226" y="3086100"/>
                  </a:lnTo>
                  <a:cubicBezTo>
                    <a:pt x="30226" y="3093085"/>
                    <a:pt x="24511" y="3098800"/>
                    <a:pt x="17526" y="3098800"/>
                  </a:cubicBezTo>
                  <a:cubicBezTo>
                    <a:pt x="10541" y="3098800"/>
                    <a:pt x="4826" y="3093085"/>
                    <a:pt x="4826" y="3086100"/>
                  </a:cubicBezTo>
                  <a:lnTo>
                    <a:pt x="4953" y="3060700"/>
                  </a:lnTo>
                  <a:cubicBezTo>
                    <a:pt x="4953" y="3053715"/>
                    <a:pt x="10668" y="3048000"/>
                    <a:pt x="17653" y="3048000"/>
                  </a:cubicBezTo>
                  <a:cubicBezTo>
                    <a:pt x="24638" y="3048000"/>
                    <a:pt x="30353" y="3053715"/>
                    <a:pt x="30353" y="3060700"/>
                  </a:cubicBezTo>
                  <a:close/>
                  <a:moveTo>
                    <a:pt x="30226" y="3111500"/>
                  </a:moveTo>
                  <a:lnTo>
                    <a:pt x="30099" y="3136900"/>
                  </a:lnTo>
                  <a:cubicBezTo>
                    <a:pt x="30099" y="3143885"/>
                    <a:pt x="24384" y="3149600"/>
                    <a:pt x="17399" y="3149600"/>
                  </a:cubicBezTo>
                  <a:cubicBezTo>
                    <a:pt x="10414" y="3149600"/>
                    <a:pt x="4699" y="3143885"/>
                    <a:pt x="4699" y="3136900"/>
                  </a:cubicBezTo>
                  <a:lnTo>
                    <a:pt x="4826" y="3111500"/>
                  </a:lnTo>
                  <a:cubicBezTo>
                    <a:pt x="4826" y="3104515"/>
                    <a:pt x="10541" y="3098800"/>
                    <a:pt x="17526" y="3098800"/>
                  </a:cubicBezTo>
                  <a:cubicBezTo>
                    <a:pt x="24511" y="3098800"/>
                    <a:pt x="30226" y="3104515"/>
                    <a:pt x="30226" y="3111500"/>
                  </a:cubicBezTo>
                  <a:close/>
                  <a:moveTo>
                    <a:pt x="30099" y="3162300"/>
                  </a:moveTo>
                  <a:lnTo>
                    <a:pt x="29972" y="3187700"/>
                  </a:lnTo>
                  <a:cubicBezTo>
                    <a:pt x="29972" y="3194685"/>
                    <a:pt x="24257" y="3200400"/>
                    <a:pt x="17272" y="3200400"/>
                  </a:cubicBezTo>
                  <a:cubicBezTo>
                    <a:pt x="10287" y="3200400"/>
                    <a:pt x="4572" y="3194685"/>
                    <a:pt x="4572" y="3187700"/>
                  </a:cubicBezTo>
                  <a:lnTo>
                    <a:pt x="4699" y="3162300"/>
                  </a:lnTo>
                  <a:cubicBezTo>
                    <a:pt x="4699" y="3155315"/>
                    <a:pt x="10414" y="3149600"/>
                    <a:pt x="17399" y="3149600"/>
                  </a:cubicBezTo>
                  <a:cubicBezTo>
                    <a:pt x="24384" y="3149600"/>
                    <a:pt x="30099" y="3155315"/>
                    <a:pt x="30099" y="3162300"/>
                  </a:cubicBezTo>
                  <a:close/>
                  <a:moveTo>
                    <a:pt x="29972" y="3213100"/>
                  </a:moveTo>
                  <a:lnTo>
                    <a:pt x="29845" y="3238500"/>
                  </a:lnTo>
                  <a:cubicBezTo>
                    <a:pt x="29845" y="3245485"/>
                    <a:pt x="24130" y="3251200"/>
                    <a:pt x="17145" y="3251200"/>
                  </a:cubicBezTo>
                  <a:cubicBezTo>
                    <a:pt x="10160" y="3251200"/>
                    <a:pt x="4445" y="3245485"/>
                    <a:pt x="4445" y="3238500"/>
                  </a:cubicBezTo>
                  <a:lnTo>
                    <a:pt x="4572" y="3213100"/>
                  </a:lnTo>
                  <a:cubicBezTo>
                    <a:pt x="4572" y="3206115"/>
                    <a:pt x="10287" y="3200400"/>
                    <a:pt x="17272" y="3200400"/>
                  </a:cubicBezTo>
                  <a:cubicBezTo>
                    <a:pt x="24257" y="3200400"/>
                    <a:pt x="29972" y="3206115"/>
                    <a:pt x="29972" y="3213100"/>
                  </a:cubicBezTo>
                  <a:close/>
                  <a:moveTo>
                    <a:pt x="29845" y="3263900"/>
                  </a:moveTo>
                  <a:lnTo>
                    <a:pt x="29718" y="3289300"/>
                  </a:lnTo>
                  <a:cubicBezTo>
                    <a:pt x="29718" y="3296285"/>
                    <a:pt x="24003" y="3302000"/>
                    <a:pt x="17018" y="3302000"/>
                  </a:cubicBezTo>
                  <a:cubicBezTo>
                    <a:pt x="10033" y="3302000"/>
                    <a:pt x="4318" y="3296285"/>
                    <a:pt x="4318" y="3289300"/>
                  </a:cubicBezTo>
                  <a:lnTo>
                    <a:pt x="4445" y="3263900"/>
                  </a:lnTo>
                  <a:cubicBezTo>
                    <a:pt x="4445" y="3256915"/>
                    <a:pt x="10160" y="3251200"/>
                    <a:pt x="17145" y="3251200"/>
                  </a:cubicBezTo>
                  <a:cubicBezTo>
                    <a:pt x="24130" y="3251200"/>
                    <a:pt x="29845" y="3256915"/>
                    <a:pt x="29845" y="3263900"/>
                  </a:cubicBezTo>
                  <a:close/>
                  <a:moveTo>
                    <a:pt x="29718" y="3314700"/>
                  </a:moveTo>
                  <a:lnTo>
                    <a:pt x="29591" y="3340100"/>
                  </a:lnTo>
                  <a:cubicBezTo>
                    <a:pt x="29591" y="3347085"/>
                    <a:pt x="23876" y="3352800"/>
                    <a:pt x="16891" y="3352800"/>
                  </a:cubicBezTo>
                  <a:cubicBezTo>
                    <a:pt x="9906" y="3352800"/>
                    <a:pt x="4191" y="3347085"/>
                    <a:pt x="4191" y="3340100"/>
                  </a:cubicBezTo>
                  <a:lnTo>
                    <a:pt x="4318" y="3314700"/>
                  </a:lnTo>
                  <a:cubicBezTo>
                    <a:pt x="4318" y="3307715"/>
                    <a:pt x="10033" y="3302000"/>
                    <a:pt x="17018" y="3302000"/>
                  </a:cubicBezTo>
                  <a:cubicBezTo>
                    <a:pt x="24003" y="3302000"/>
                    <a:pt x="29718" y="3307715"/>
                    <a:pt x="29718" y="3314700"/>
                  </a:cubicBezTo>
                  <a:close/>
                  <a:moveTo>
                    <a:pt x="29591" y="3365500"/>
                  </a:moveTo>
                  <a:lnTo>
                    <a:pt x="29464" y="3390900"/>
                  </a:lnTo>
                  <a:cubicBezTo>
                    <a:pt x="29464" y="3397885"/>
                    <a:pt x="23749" y="3403600"/>
                    <a:pt x="16764" y="3403600"/>
                  </a:cubicBezTo>
                  <a:cubicBezTo>
                    <a:pt x="9779" y="3403600"/>
                    <a:pt x="4064" y="3397885"/>
                    <a:pt x="4064" y="3390900"/>
                  </a:cubicBezTo>
                  <a:lnTo>
                    <a:pt x="4191" y="3365500"/>
                  </a:lnTo>
                  <a:cubicBezTo>
                    <a:pt x="4191" y="3358515"/>
                    <a:pt x="9906" y="3352800"/>
                    <a:pt x="16891" y="3352800"/>
                  </a:cubicBezTo>
                  <a:cubicBezTo>
                    <a:pt x="23876" y="3352800"/>
                    <a:pt x="29591" y="3358515"/>
                    <a:pt x="29591" y="3365500"/>
                  </a:cubicBezTo>
                  <a:close/>
                  <a:moveTo>
                    <a:pt x="29464" y="3416300"/>
                  </a:moveTo>
                  <a:lnTo>
                    <a:pt x="29337" y="3441700"/>
                  </a:lnTo>
                  <a:cubicBezTo>
                    <a:pt x="29337" y="3448685"/>
                    <a:pt x="23622" y="3454400"/>
                    <a:pt x="16637" y="3454400"/>
                  </a:cubicBezTo>
                  <a:cubicBezTo>
                    <a:pt x="9652" y="3454400"/>
                    <a:pt x="3937" y="3448685"/>
                    <a:pt x="3937" y="3441700"/>
                  </a:cubicBezTo>
                  <a:lnTo>
                    <a:pt x="4064" y="3416300"/>
                  </a:lnTo>
                  <a:cubicBezTo>
                    <a:pt x="4064" y="3409315"/>
                    <a:pt x="9779" y="3403600"/>
                    <a:pt x="16764" y="3403600"/>
                  </a:cubicBezTo>
                  <a:cubicBezTo>
                    <a:pt x="23749" y="3403600"/>
                    <a:pt x="29464" y="3409315"/>
                    <a:pt x="29464" y="3416300"/>
                  </a:cubicBezTo>
                  <a:close/>
                  <a:moveTo>
                    <a:pt x="29337" y="3467100"/>
                  </a:moveTo>
                  <a:lnTo>
                    <a:pt x="29210" y="3492500"/>
                  </a:lnTo>
                  <a:cubicBezTo>
                    <a:pt x="29210" y="3499485"/>
                    <a:pt x="23495" y="3505200"/>
                    <a:pt x="16510" y="3505200"/>
                  </a:cubicBezTo>
                  <a:cubicBezTo>
                    <a:pt x="9525" y="3505200"/>
                    <a:pt x="3810" y="3499485"/>
                    <a:pt x="3810" y="3492500"/>
                  </a:cubicBezTo>
                  <a:lnTo>
                    <a:pt x="3937" y="3467100"/>
                  </a:lnTo>
                  <a:cubicBezTo>
                    <a:pt x="3937" y="3460115"/>
                    <a:pt x="9652" y="3454400"/>
                    <a:pt x="16637" y="3454400"/>
                  </a:cubicBezTo>
                  <a:cubicBezTo>
                    <a:pt x="23622" y="3454400"/>
                    <a:pt x="29337" y="3460115"/>
                    <a:pt x="29337" y="3467100"/>
                  </a:cubicBezTo>
                  <a:close/>
                  <a:moveTo>
                    <a:pt x="29210" y="3517900"/>
                  </a:moveTo>
                  <a:lnTo>
                    <a:pt x="29083" y="3543300"/>
                  </a:lnTo>
                  <a:cubicBezTo>
                    <a:pt x="29083" y="3550285"/>
                    <a:pt x="23368" y="3556000"/>
                    <a:pt x="16383" y="3556000"/>
                  </a:cubicBezTo>
                  <a:cubicBezTo>
                    <a:pt x="9398" y="3556000"/>
                    <a:pt x="3683" y="3550285"/>
                    <a:pt x="3683" y="3543300"/>
                  </a:cubicBezTo>
                  <a:lnTo>
                    <a:pt x="3810" y="3517900"/>
                  </a:lnTo>
                  <a:cubicBezTo>
                    <a:pt x="3810" y="3510915"/>
                    <a:pt x="9525" y="3505200"/>
                    <a:pt x="16510" y="3505200"/>
                  </a:cubicBezTo>
                  <a:cubicBezTo>
                    <a:pt x="23495" y="3505200"/>
                    <a:pt x="29210" y="3510915"/>
                    <a:pt x="29210" y="3517900"/>
                  </a:cubicBezTo>
                  <a:close/>
                  <a:moveTo>
                    <a:pt x="29083" y="3568700"/>
                  </a:moveTo>
                  <a:lnTo>
                    <a:pt x="28956" y="3594100"/>
                  </a:lnTo>
                  <a:cubicBezTo>
                    <a:pt x="28956" y="3601085"/>
                    <a:pt x="23241" y="3606800"/>
                    <a:pt x="16256" y="3606800"/>
                  </a:cubicBezTo>
                  <a:cubicBezTo>
                    <a:pt x="9271" y="3606800"/>
                    <a:pt x="3556" y="3601085"/>
                    <a:pt x="3556" y="3594100"/>
                  </a:cubicBezTo>
                  <a:lnTo>
                    <a:pt x="3683" y="3568700"/>
                  </a:lnTo>
                  <a:cubicBezTo>
                    <a:pt x="3683" y="3561715"/>
                    <a:pt x="9398" y="3556000"/>
                    <a:pt x="16383" y="3556000"/>
                  </a:cubicBezTo>
                  <a:cubicBezTo>
                    <a:pt x="23368" y="3556000"/>
                    <a:pt x="29083" y="3561715"/>
                    <a:pt x="29083" y="3568700"/>
                  </a:cubicBezTo>
                  <a:close/>
                  <a:moveTo>
                    <a:pt x="28956" y="3619500"/>
                  </a:moveTo>
                  <a:lnTo>
                    <a:pt x="28829" y="3644900"/>
                  </a:lnTo>
                  <a:cubicBezTo>
                    <a:pt x="28829" y="3651885"/>
                    <a:pt x="23114" y="3657600"/>
                    <a:pt x="16129" y="3657600"/>
                  </a:cubicBezTo>
                  <a:cubicBezTo>
                    <a:pt x="9144" y="3657600"/>
                    <a:pt x="3429" y="3651885"/>
                    <a:pt x="3429" y="3644900"/>
                  </a:cubicBezTo>
                  <a:lnTo>
                    <a:pt x="3556" y="3619500"/>
                  </a:lnTo>
                  <a:cubicBezTo>
                    <a:pt x="3556" y="3612515"/>
                    <a:pt x="9271" y="3606800"/>
                    <a:pt x="16256" y="3606800"/>
                  </a:cubicBezTo>
                  <a:cubicBezTo>
                    <a:pt x="23241" y="3606800"/>
                    <a:pt x="28956" y="3612515"/>
                    <a:pt x="28956" y="3619500"/>
                  </a:cubicBezTo>
                  <a:close/>
                  <a:moveTo>
                    <a:pt x="28829" y="3670300"/>
                  </a:moveTo>
                  <a:lnTo>
                    <a:pt x="28702" y="3695700"/>
                  </a:lnTo>
                  <a:cubicBezTo>
                    <a:pt x="28702" y="3702685"/>
                    <a:pt x="22987" y="3708400"/>
                    <a:pt x="16002" y="3708400"/>
                  </a:cubicBezTo>
                  <a:cubicBezTo>
                    <a:pt x="9017" y="3708400"/>
                    <a:pt x="3302" y="3702685"/>
                    <a:pt x="3302" y="3695700"/>
                  </a:cubicBezTo>
                  <a:lnTo>
                    <a:pt x="3429" y="3670300"/>
                  </a:lnTo>
                  <a:cubicBezTo>
                    <a:pt x="3429" y="3663315"/>
                    <a:pt x="9144" y="3657600"/>
                    <a:pt x="16129" y="3657600"/>
                  </a:cubicBezTo>
                  <a:cubicBezTo>
                    <a:pt x="23114" y="3657600"/>
                    <a:pt x="28829" y="3663315"/>
                    <a:pt x="28829" y="3670300"/>
                  </a:cubicBezTo>
                  <a:close/>
                  <a:moveTo>
                    <a:pt x="28702" y="3721100"/>
                  </a:moveTo>
                  <a:lnTo>
                    <a:pt x="28575" y="3746500"/>
                  </a:lnTo>
                  <a:cubicBezTo>
                    <a:pt x="28575" y="3753485"/>
                    <a:pt x="22860" y="3759200"/>
                    <a:pt x="15875" y="3759200"/>
                  </a:cubicBezTo>
                  <a:cubicBezTo>
                    <a:pt x="8890" y="3759200"/>
                    <a:pt x="3175" y="3753485"/>
                    <a:pt x="3175" y="3746500"/>
                  </a:cubicBezTo>
                  <a:lnTo>
                    <a:pt x="3302" y="3721100"/>
                  </a:lnTo>
                  <a:cubicBezTo>
                    <a:pt x="3302" y="3714115"/>
                    <a:pt x="9017" y="3708400"/>
                    <a:pt x="16002" y="3708400"/>
                  </a:cubicBezTo>
                  <a:cubicBezTo>
                    <a:pt x="22987" y="3708400"/>
                    <a:pt x="28702" y="3714115"/>
                    <a:pt x="28702" y="3721100"/>
                  </a:cubicBezTo>
                  <a:close/>
                  <a:moveTo>
                    <a:pt x="28575" y="3771900"/>
                  </a:moveTo>
                  <a:lnTo>
                    <a:pt x="28448" y="3797300"/>
                  </a:lnTo>
                  <a:cubicBezTo>
                    <a:pt x="28448" y="3804285"/>
                    <a:pt x="22733" y="3810000"/>
                    <a:pt x="15748" y="3810000"/>
                  </a:cubicBezTo>
                  <a:cubicBezTo>
                    <a:pt x="8763" y="3810000"/>
                    <a:pt x="3048" y="3804285"/>
                    <a:pt x="3048" y="3797300"/>
                  </a:cubicBezTo>
                  <a:lnTo>
                    <a:pt x="3175" y="3771900"/>
                  </a:lnTo>
                  <a:cubicBezTo>
                    <a:pt x="3175" y="3764915"/>
                    <a:pt x="8890" y="3759200"/>
                    <a:pt x="15875" y="3759200"/>
                  </a:cubicBezTo>
                  <a:cubicBezTo>
                    <a:pt x="22860" y="3759200"/>
                    <a:pt x="28575" y="3764915"/>
                    <a:pt x="28575" y="3771900"/>
                  </a:cubicBezTo>
                  <a:close/>
                  <a:moveTo>
                    <a:pt x="28448" y="3822700"/>
                  </a:moveTo>
                  <a:lnTo>
                    <a:pt x="28321" y="3848100"/>
                  </a:lnTo>
                  <a:cubicBezTo>
                    <a:pt x="28321" y="3855085"/>
                    <a:pt x="22606" y="3860800"/>
                    <a:pt x="15621" y="3860800"/>
                  </a:cubicBezTo>
                  <a:cubicBezTo>
                    <a:pt x="8636" y="3860800"/>
                    <a:pt x="2921" y="3855085"/>
                    <a:pt x="2921" y="3848100"/>
                  </a:cubicBezTo>
                  <a:lnTo>
                    <a:pt x="3048" y="3822700"/>
                  </a:lnTo>
                  <a:cubicBezTo>
                    <a:pt x="3048" y="3815715"/>
                    <a:pt x="8763" y="3810000"/>
                    <a:pt x="15748" y="3810000"/>
                  </a:cubicBezTo>
                  <a:cubicBezTo>
                    <a:pt x="22733" y="3810000"/>
                    <a:pt x="28448" y="3815715"/>
                    <a:pt x="28448" y="3822700"/>
                  </a:cubicBezTo>
                  <a:close/>
                  <a:moveTo>
                    <a:pt x="28321" y="3873500"/>
                  </a:moveTo>
                  <a:lnTo>
                    <a:pt x="28194" y="3898900"/>
                  </a:lnTo>
                  <a:cubicBezTo>
                    <a:pt x="28194" y="3905885"/>
                    <a:pt x="22479" y="3911600"/>
                    <a:pt x="15494" y="3911600"/>
                  </a:cubicBezTo>
                  <a:cubicBezTo>
                    <a:pt x="8509" y="3911600"/>
                    <a:pt x="2794" y="3905885"/>
                    <a:pt x="2794" y="3898900"/>
                  </a:cubicBezTo>
                  <a:lnTo>
                    <a:pt x="2921" y="3873500"/>
                  </a:lnTo>
                  <a:cubicBezTo>
                    <a:pt x="2921" y="3866515"/>
                    <a:pt x="8636" y="3860800"/>
                    <a:pt x="15621" y="3860800"/>
                  </a:cubicBezTo>
                  <a:cubicBezTo>
                    <a:pt x="22606" y="3860800"/>
                    <a:pt x="28321" y="3866515"/>
                    <a:pt x="28321" y="3873500"/>
                  </a:cubicBezTo>
                  <a:close/>
                  <a:moveTo>
                    <a:pt x="28194" y="3924300"/>
                  </a:moveTo>
                  <a:lnTo>
                    <a:pt x="28067" y="3949700"/>
                  </a:lnTo>
                  <a:cubicBezTo>
                    <a:pt x="28067" y="3956685"/>
                    <a:pt x="22352" y="3962400"/>
                    <a:pt x="15367" y="3962400"/>
                  </a:cubicBezTo>
                  <a:cubicBezTo>
                    <a:pt x="8382" y="3962400"/>
                    <a:pt x="2667" y="3956685"/>
                    <a:pt x="2667" y="3949700"/>
                  </a:cubicBezTo>
                  <a:lnTo>
                    <a:pt x="2794" y="3924300"/>
                  </a:lnTo>
                  <a:cubicBezTo>
                    <a:pt x="2794" y="3917315"/>
                    <a:pt x="8509" y="3911600"/>
                    <a:pt x="15494" y="3911600"/>
                  </a:cubicBezTo>
                  <a:cubicBezTo>
                    <a:pt x="22479" y="3911600"/>
                    <a:pt x="28194" y="3917315"/>
                    <a:pt x="28194" y="3924300"/>
                  </a:cubicBezTo>
                  <a:close/>
                  <a:moveTo>
                    <a:pt x="28067" y="3975100"/>
                  </a:moveTo>
                  <a:lnTo>
                    <a:pt x="27940" y="4000500"/>
                  </a:lnTo>
                  <a:cubicBezTo>
                    <a:pt x="27940" y="4007485"/>
                    <a:pt x="22225" y="4013200"/>
                    <a:pt x="15240" y="4013200"/>
                  </a:cubicBezTo>
                  <a:cubicBezTo>
                    <a:pt x="8255" y="4013200"/>
                    <a:pt x="2540" y="4007485"/>
                    <a:pt x="2540" y="4000500"/>
                  </a:cubicBezTo>
                  <a:lnTo>
                    <a:pt x="2667" y="3975100"/>
                  </a:lnTo>
                  <a:cubicBezTo>
                    <a:pt x="2667" y="3968115"/>
                    <a:pt x="8382" y="3962400"/>
                    <a:pt x="15367" y="3962400"/>
                  </a:cubicBezTo>
                  <a:cubicBezTo>
                    <a:pt x="22352" y="3962400"/>
                    <a:pt x="28067" y="3968115"/>
                    <a:pt x="28067" y="3975100"/>
                  </a:cubicBezTo>
                  <a:close/>
                  <a:moveTo>
                    <a:pt x="27940" y="4025900"/>
                  </a:moveTo>
                  <a:lnTo>
                    <a:pt x="27813" y="4051300"/>
                  </a:lnTo>
                  <a:cubicBezTo>
                    <a:pt x="27813" y="4058285"/>
                    <a:pt x="22098" y="4064000"/>
                    <a:pt x="15113" y="4064000"/>
                  </a:cubicBezTo>
                  <a:cubicBezTo>
                    <a:pt x="8128" y="4064000"/>
                    <a:pt x="2413" y="4058285"/>
                    <a:pt x="2413" y="4051300"/>
                  </a:cubicBezTo>
                  <a:lnTo>
                    <a:pt x="2540" y="4025900"/>
                  </a:lnTo>
                  <a:cubicBezTo>
                    <a:pt x="2540" y="4018915"/>
                    <a:pt x="8255" y="4013200"/>
                    <a:pt x="15240" y="4013200"/>
                  </a:cubicBezTo>
                  <a:cubicBezTo>
                    <a:pt x="22225" y="4013200"/>
                    <a:pt x="27940" y="4018915"/>
                    <a:pt x="27940" y="4025900"/>
                  </a:cubicBezTo>
                  <a:close/>
                  <a:moveTo>
                    <a:pt x="27813" y="4076700"/>
                  </a:moveTo>
                  <a:lnTo>
                    <a:pt x="27686" y="4102100"/>
                  </a:lnTo>
                  <a:cubicBezTo>
                    <a:pt x="27686" y="4109085"/>
                    <a:pt x="21971" y="4114800"/>
                    <a:pt x="14986" y="4114800"/>
                  </a:cubicBezTo>
                  <a:cubicBezTo>
                    <a:pt x="8001" y="4114800"/>
                    <a:pt x="2286" y="4109085"/>
                    <a:pt x="2286" y="4102100"/>
                  </a:cubicBezTo>
                  <a:lnTo>
                    <a:pt x="2413" y="4076700"/>
                  </a:lnTo>
                  <a:cubicBezTo>
                    <a:pt x="2413" y="4069715"/>
                    <a:pt x="8128" y="4064000"/>
                    <a:pt x="15113" y="4064000"/>
                  </a:cubicBezTo>
                  <a:cubicBezTo>
                    <a:pt x="22098" y="4064000"/>
                    <a:pt x="27813" y="4069715"/>
                    <a:pt x="27813" y="4076700"/>
                  </a:cubicBezTo>
                  <a:close/>
                  <a:moveTo>
                    <a:pt x="27686" y="4127500"/>
                  </a:moveTo>
                  <a:lnTo>
                    <a:pt x="27559" y="4152900"/>
                  </a:lnTo>
                  <a:cubicBezTo>
                    <a:pt x="27559" y="4159885"/>
                    <a:pt x="21844" y="4165600"/>
                    <a:pt x="14859" y="4165600"/>
                  </a:cubicBezTo>
                  <a:cubicBezTo>
                    <a:pt x="7874" y="4165600"/>
                    <a:pt x="2159" y="4159885"/>
                    <a:pt x="2159" y="4152900"/>
                  </a:cubicBezTo>
                  <a:lnTo>
                    <a:pt x="2286" y="4127500"/>
                  </a:lnTo>
                  <a:cubicBezTo>
                    <a:pt x="2286" y="4120515"/>
                    <a:pt x="8001" y="4114800"/>
                    <a:pt x="14986" y="4114800"/>
                  </a:cubicBezTo>
                  <a:cubicBezTo>
                    <a:pt x="21971" y="4114800"/>
                    <a:pt x="27686" y="4120515"/>
                    <a:pt x="27686" y="4127500"/>
                  </a:cubicBezTo>
                  <a:close/>
                  <a:moveTo>
                    <a:pt x="27559" y="4178300"/>
                  </a:moveTo>
                  <a:lnTo>
                    <a:pt x="27432" y="4203700"/>
                  </a:lnTo>
                  <a:cubicBezTo>
                    <a:pt x="27432" y="4210685"/>
                    <a:pt x="21717" y="4216400"/>
                    <a:pt x="14732" y="4216400"/>
                  </a:cubicBezTo>
                  <a:cubicBezTo>
                    <a:pt x="7747" y="4216400"/>
                    <a:pt x="2032" y="4210685"/>
                    <a:pt x="2032" y="4203700"/>
                  </a:cubicBezTo>
                  <a:lnTo>
                    <a:pt x="2159" y="4178300"/>
                  </a:lnTo>
                  <a:cubicBezTo>
                    <a:pt x="2159" y="4171315"/>
                    <a:pt x="7874" y="4165600"/>
                    <a:pt x="14859" y="4165600"/>
                  </a:cubicBezTo>
                  <a:cubicBezTo>
                    <a:pt x="21844" y="4165600"/>
                    <a:pt x="27559" y="4171315"/>
                    <a:pt x="27559" y="4178300"/>
                  </a:cubicBezTo>
                  <a:close/>
                  <a:moveTo>
                    <a:pt x="27432" y="4229100"/>
                  </a:moveTo>
                  <a:lnTo>
                    <a:pt x="27305" y="4254500"/>
                  </a:lnTo>
                  <a:cubicBezTo>
                    <a:pt x="27305" y="4261485"/>
                    <a:pt x="21590" y="4267200"/>
                    <a:pt x="14605" y="4267200"/>
                  </a:cubicBezTo>
                  <a:cubicBezTo>
                    <a:pt x="7620" y="4267200"/>
                    <a:pt x="1905" y="4261485"/>
                    <a:pt x="1905" y="4254500"/>
                  </a:cubicBezTo>
                  <a:lnTo>
                    <a:pt x="2032" y="4229100"/>
                  </a:lnTo>
                  <a:cubicBezTo>
                    <a:pt x="2032" y="4222115"/>
                    <a:pt x="7747" y="4216400"/>
                    <a:pt x="14732" y="4216400"/>
                  </a:cubicBezTo>
                  <a:cubicBezTo>
                    <a:pt x="21717" y="4216400"/>
                    <a:pt x="27432" y="4222115"/>
                    <a:pt x="27432" y="4229100"/>
                  </a:cubicBezTo>
                  <a:close/>
                  <a:moveTo>
                    <a:pt x="27305" y="4279900"/>
                  </a:moveTo>
                  <a:lnTo>
                    <a:pt x="27178" y="4305300"/>
                  </a:lnTo>
                  <a:cubicBezTo>
                    <a:pt x="27178" y="4312285"/>
                    <a:pt x="21463" y="4318000"/>
                    <a:pt x="14478" y="4318000"/>
                  </a:cubicBezTo>
                  <a:cubicBezTo>
                    <a:pt x="7493" y="4318000"/>
                    <a:pt x="1778" y="4312285"/>
                    <a:pt x="1778" y="4305300"/>
                  </a:cubicBezTo>
                  <a:lnTo>
                    <a:pt x="1905" y="4279900"/>
                  </a:lnTo>
                  <a:cubicBezTo>
                    <a:pt x="1905" y="4272915"/>
                    <a:pt x="7620" y="4267200"/>
                    <a:pt x="14605" y="4267200"/>
                  </a:cubicBezTo>
                  <a:cubicBezTo>
                    <a:pt x="21590" y="4267200"/>
                    <a:pt x="27305" y="4272915"/>
                    <a:pt x="27305" y="4279900"/>
                  </a:cubicBezTo>
                  <a:close/>
                  <a:moveTo>
                    <a:pt x="27178" y="4330700"/>
                  </a:moveTo>
                  <a:lnTo>
                    <a:pt x="27051" y="4356100"/>
                  </a:lnTo>
                  <a:cubicBezTo>
                    <a:pt x="27051" y="4363085"/>
                    <a:pt x="21336" y="4368800"/>
                    <a:pt x="14351" y="4368800"/>
                  </a:cubicBezTo>
                  <a:cubicBezTo>
                    <a:pt x="7366" y="4368800"/>
                    <a:pt x="1651" y="4363085"/>
                    <a:pt x="1651" y="4356100"/>
                  </a:cubicBezTo>
                  <a:lnTo>
                    <a:pt x="1778" y="4330700"/>
                  </a:lnTo>
                  <a:cubicBezTo>
                    <a:pt x="1778" y="4323715"/>
                    <a:pt x="7493" y="4318000"/>
                    <a:pt x="14478" y="4318000"/>
                  </a:cubicBezTo>
                  <a:cubicBezTo>
                    <a:pt x="21463" y="4318000"/>
                    <a:pt x="27178" y="4323715"/>
                    <a:pt x="27178" y="4330700"/>
                  </a:cubicBezTo>
                  <a:close/>
                  <a:moveTo>
                    <a:pt x="27051" y="4381500"/>
                  </a:moveTo>
                  <a:lnTo>
                    <a:pt x="26924" y="4406900"/>
                  </a:lnTo>
                  <a:cubicBezTo>
                    <a:pt x="26924" y="4413885"/>
                    <a:pt x="21209" y="4419600"/>
                    <a:pt x="14224" y="4419600"/>
                  </a:cubicBezTo>
                  <a:cubicBezTo>
                    <a:pt x="7239" y="4419600"/>
                    <a:pt x="1524" y="4413885"/>
                    <a:pt x="1524" y="4406900"/>
                  </a:cubicBezTo>
                  <a:lnTo>
                    <a:pt x="1651" y="4381500"/>
                  </a:lnTo>
                  <a:cubicBezTo>
                    <a:pt x="1651" y="4374515"/>
                    <a:pt x="7366" y="4368800"/>
                    <a:pt x="14351" y="4368800"/>
                  </a:cubicBezTo>
                  <a:cubicBezTo>
                    <a:pt x="21336" y="4368800"/>
                    <a:pt x="27051" y="4374515"/>
                    <a:pt x="27051" y="4381500"/>
                  </a:cubicBezTo>
                  <a:close/>
                  <a:moveTo>
                    <a:pt x="26924" y="4432300"/>
                  </a:moveTo>
                  <a:lnTo>
                    <a:pt x="26797" y="4457700"/>
                  </a:lnTo>
                  <a:cubicBezTo>
                    <a:pt x="26797" y="4464685"/>
                    <a:pt x="21082" y="4470400"/>
                    <a:pt x="14097" y="4470400"/>
                  </a:cubicBezTo>
                  <a:cubicBezTo>
                    <a:pt x="7112" y="4470400"/>
                    <a:pt x="1397" y="4464685"/>
                    <a:pt x="1397" y="4457700"/>
                  </a:cubicBezTo>
                  <a:lnTo>
                    <a:pt x="1524" y="4432300"/>
                  </a:lnTo>
                  <a:cubicBezTo>
                    <a:pt x="1524" y="4425315"/>
                    <a:pt x="7239" y="4419600"/>
                    <a:pt x="14224" y="4419600"/>
                  </a:cubicBezTo>
                  <a:cubicBezTo>
                    <a:pt x="21209" y="4419600"/>
                    <a:pt x="26924" y="4425315"/>
                    <a:pt x="26924" y="4432300"/>
                  </a:cubicBezTo>
                  <a:close/>
                  <a:moveTo>
                    <a:pt x="26797" y="4483100"/>
                  </a:moveTo>
                  <a:lnTo>
                    <a:pt x="26670" y="4508500"/>
                  </a:lnTo>
                  <a:cubicBezTo>
                    <a:pt x="26670" y="4515485"/>
                    <a:pt x="20955" y="4521200"/>
                    <a:pt x="13970" y="4521200"/>
                  </a:cubicBezTo>
                  <a:cubicBezTo>
                    <a:pt x="6985" y="4521200"/>
                    <a:pt x="1270" y="4515485"/>
                    <a:pt x="1270" y="4508500"/>
                  </a:cubicBezTo>
                  <a:lnTo>
                    <a:pt x="1397" y="4483100"/>
                  </a:lnTo>
                  <a:cubicBezTo>
                    <a:pt x="1397" y="4476115"/>
                    <a:pt x="7112" y="4470400"/>
                    <a:pt x="14097" y="4470400"/>
                  </a:cubicBezTo>
                  <a:cubicBezTo>
                    <a:pt x="21082" y="4470400"/>
                    <a:pt x="26797" y="4476115"/>
                    <a:pt x="26797" y="4483100"/>
                  </a:cubicBezTo>
                  <a:close/>
                  <a:moveTo>
                    <a:pt x="26670" y="4533900"/>
                  </a:moveTo>
                  <a:lnTo>
                    <a:pt x="26543" y="4559300"/>
                  </a:lnTo>
                  <a:cubicBezTo>
                    <a:pt x="26543" y="4566285"/>
                    <a:pt x="20828" y="4572000"/>
                    <a:pt x="13843" y="4572000"/>
                  </a:cubicBezTo>
                  <a:cubicBezTo>
                    <a:pt x="6858" y="4572000"/>
                    <a:pt x="1143" y="4566285"/>
                    <a:pt x="1143" y="4559300"/>
                  </a:cubicBezTo>
                  <a:lnTo>
                    <a:pt x="1270" y="4533900"/>
                  </a:lnTo>
                  <a:cubicBezTo>
                    <a:pt x="1270" y="4526915"/>
                    <a:pt x="6985" y="4521200"/>
                    <a:pt x="13970" y="4521200"/>
                  </a:cubicBezTo>
                  <a:cubicBezTo>
                    <a:pt x="20955" y="4521200"/>
                    <a:pt x="26670" y="4526915"/>
                    <a:pt x="26670" y="4533900"/>
                  </a:cubicBezTo>
                  <a:close/>
                  <a:moveTo>
                    <a:pt x="26543" y="4584700"/>
                  </a:moveTo>
                  <a:lnTo>
                    <a:pt x="26416" y="4610100"/>
                  </a:lnTo>
                  <a:cubicBezTo>
                    <a:pt x="26416" y="4617085"/>
                    <a:pt x="20701" y="4622800"/>
                    <a:pt x="13716" y="4622800"/>
                  </a:cubicBezTo>
                  <a:cubicBezTo>
                    <a:pt x="6731" y="4622800"/>
                    <a:pt x="1016" y="4617085"/>
                    <a:pt x="1016" y="4610100"/>
                  </a:cubicBezTo>
                  <a:lnTo>
                    <a:pt x="1143" y="4584700"/>
                  </a:lnTo>
                  <a:cubicBezTo>
                    <a:pt x="1143" y="4577715"/>
                    <a:pt x="6858" y="4572000"/>
                    <a:pt x="13843" y="4572000"/>
                  </a:cubicBezTo>
                  <a:cubicBezTo>
                    <a:pt x="20828" y="4572000"/>
                    <a:pt x="26543" y="4577715"/>
                    <a:pt x="26543" y="4584700"/>
                  </a:cubicBezTo>
                  <a:close/>
                  <a:moveTo>
                    <a:pt x="26416" y="4635500"/>
                  </a:moveTo>
                  <a:lnTo>
                    <a:pt x="26289" y="4660900"/>
                  </a:lnTo>
                  <a:cubicBezTo>
                    <a:pt x="26289" y="4667885"/>
                    <a:pt x="20574" y="4673600"/>
                    <a:pt x="13589" y="4673600"/>
                  </a:cubicBezTo>
                  <a:cubicBezTo>
                    <a:pt x="6604" y="4673600"/>
                    <a:pt x="889" y="4667885"/>
                    <a:pt x="889" y="4660900"/>
                  </a:cubicBezTo>
                  <a:lnTo>
                    <a:pt x="1016" y="4635500"/>
                  </a:lnTo>
                  <a:cubicBezTo>
                    <a:pt x="1016" y="4628515"/>
                    <a:pt x="6731" y="4622800"/>
                    <a:pt x="13716" y="4622800"/>
                  </a:cubicBezTo>
                  <a:cubicBezTo>
                    <a:pt x="20701" y="4622800"/>
                    <a:pt x="26416" y="4628515"/>
                    <a:pt x="26416" y="4635500"/>
                  </a:cubicBezTo>
                  <a:close/>
                  <a:moveTo>
                    <a:pt x="26289" y="4686300"/>
                  </a:moveTo>
                  <a:lnTo>
                    <a:pt x="26162" y="4711700"/>
                  </a:lnTo>
                  <a:cubicBezTo>
                    <a:pt x="26162" y="4718685"/>
                    <a:pt x="20447" y="4724400"/>
                    <a:pt x="13462" y="4724400"/>
                  </a:cubicBezTo>
                  <a:cubicBezTo>
                    <a:pt x="6477" y="4724400"/>
                    <a:pt x="762" y="4718685"/>
                    <a:pt x="762" y="4711700"/>
                  </a:cubicBezTo>
                  <a:lnTo>
                    <a:pt x="889" y="4686300"/>
                  </a:lnTo>
                  <a:cubicBezTo>
                    <a:pt x="889" y="4679315"/>
                    <a:pt x="6604" y="4673600"/>
                    <a:pt x="13589" y="4673600"/>
                  </a:cubicBezTo>
                  <a:cubicBezTo>
                    <a:pt x="20574" y="4673600"/>
                    <a:pt x="26289" y="4679315"/>
                    <a:pt x="26289" y="4686300"/>
                  </a:cubicBezTo>
                  <a:close/>
                  <a:moveTo>
                    <a:pt x="26162" y="4737100"/>
                  </a:moveTo>
                  <a:lnTo>
                    <a:pt x="26035" y="4762500"/>
                  </a:lnTo>
                  <a:cubicBezTo>
                    <a:pt x="26035" y="4769485"/>
                    <a:pt x="20320" y="4775200"/>
                    <a:pt x="13335" y="4775200"/>
                  </a:cubicBezTo>
                  <a:cubicBezTo>
                    <a:pt x="6350" y="4775200"/>
                    <a:pt x="635" y="4769485"/>
                    <a:pt x="635" y="4762500"/>
                  </a:cubicBezTo>
                  <a:lnTo>
                    <a:pt x="762" y="4737100"/>
                  </a:lnTo>
                  <a:cubicBezTo>
                    <a:pt x="762" y="4730115"/>
                    <a:pt x="6477" y="4724400"/>
                    <a:pt x="13462" y="4724400"/>
                  </a:cubicBezTo>
                  <a:cubicBezTo>
                    <a:pt x="20447" y="4724400"/>
                    <a:pt x="26162" y="4730115"/>
                    <a:pt x="26162" y="4737100"/>
                  </a:cubicBezTo>
                  <a:close/>
                  <a:moveTo>
                    <a:pt x="26035" y="4787900"/>
                  </a:moveTo>
                  <a:lnTo>
                    <a:pt x="25400" y="4813300"/>
                  </a:lnTo>
                  <a:cubicBezTo>
                    <a:pt x="25400" y="4820285"/>
                    <a:pt x="19685" y="4826000"/>
                    <a:pt x="12700" y="4826000"/>
                  </a:cubicBezTo>
                  <a:cubicBezTo>
                    <a:pt x="5715" y="4826000"/>
                    <a:pt x="0" y="4820285"/>
                    <a:pt x="0" y="4813300"/>
                  </a:cubicBezTo>
                  <a:lnTo>
                    <a:pt x="127" y="4787900"/>
                  </a:lnTo>
                  <a:cubicBezTo>
                    <a:pt x="127" y="4780915"/>
                    <a:pt x="5842" y="4775200"/>
                    <a:pt x="12827" y="4775200"/>
                  </a:cubicBezTo>
                  <a:cubicBezTo>
                    <a:pt x="19812" y="4775200"/>
                    <a:pt x="25527" y="4780915"/>
                    <a:pt x="25527" y="4787900"/>
                  </a:cubicBezTo>
                  <a:close/>
                  <a:moveTo>
                    <a:pt x="38100" y="12700"/>
                  </a:moveTo>
                  <a:lnTo>
                    <a:pt x="37973" y="38100"/>
                  </a:lnTo>
                  <a:cubicBezTo>
                    <a:pt x="37973" y="45085"/>
                    <a:pt x="32258" y="50800"/>
                    <a:pt x="25273" y="50800"/>
                  </a:cubicBezTo>
                  <a:cubicBezTo>
                    <a:pt x="18288" y="50800"/>
                    <a:pt x="12573" y="45085"/>
                    <a:pt x="12573" y="38100"/>
                  </a:cubicBezTo>
                  <a:lnTo>
                    <a:pt x="12700" y="12700"/>
                  </a:lnTo>
                  <a:cubicBezTo>
                    <a:pt x="12700" y="5715"/>
                    <a:pt x="18415" y="0"/>
                    <a:pt x="25400" y="0"/>
                  </a:cubicBezTo>
                  <a:cubicBezTo>
                    <a:pt x="32385" y="0"/>
                    <a:pt x="38100" y="5715"/>
                    <a:pt x="38100" y="12700"/>
                  </a:cubicBez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8" name="Freeform 8"/>
          <p:cNvSpPr/>
          <p:nvPr/>
        </p:nvSpPr>
        <p:spPr>
          <a:xfrm>
            <a:off x="2419264" y="6292111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6708096" y="6292111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329566" y="6251629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048295" y="6251629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5375982" y="4595990"/>
            <a:ext cx="868907" cy="845209"/>
          </a:xfrm>
          <a:custGeom>
            <a:avLst/>
            <a:gdLst/>
            <a:ahLst/>
            <a:cxnLst/>
            <a:rect l="l" t="t" r="r" b="b"/>
            <a:pathLst>
              <a:path w="868907" h="845209">
                <a:moveTo>
                  <a:pt x="0" y="0"/>
                </a:moveTo>
                <a:lnTo>
                  <a:pt x="868907" y="0"/>
                </a:lnTo>
                <a:lnTo>
                  <a:pt x="868907" y="845209"/>
                </a:lnTo>
                <a:lnTo>
                  <a:pt x="0" y="84520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275" r="-275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939753" y="3075583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6642813" y="4395310"/>
            <a:ext cx="1045889" cy="1045889"/>
          </a:xfrm>
          <a:custGeom>
            <a:avLst/>
            <a:gdLst/>
            <a:ahLst/>
            <a:cxnLst/>
            <a:rect l="l" t="t" r="r" b="b"/>
            <a:pathLst>
              <a:path w="1045889" h="1045889">
                <a:moveTo>
                  <a:pt x="0" y="0"/>
                </a:moveTo>
                <a:lnTo>
                  <a:pt x="1045889" y="0"/>
                </a:lnTo>
                <a:lnTo>
                  <a:pt x="1045889" y="1045889"/>
                </a:lnTo>
                <a:lnTo>
                  <a:pt x="0" y="10458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2419264" y="4395310"/>
            <a:ext cx="922424" cy="1045889"/>
          </a:xfrm>
          <a:custGeom>
            <a:avLst/>
            <a:gdLst/>
            <a:ahLst/>
            <a:cxnLst/>
            <a:rect l="l" t="t" r="r" b="b"/>
            <a:pathLst>
              <a:path w="922424" h="1045889">
                <a:moveTo>
                  <a:pt x="0" y="0"/>
                </a:moveTo>
                <a:lnTo>
                  <a:pt x="922424" y="0"/>
                </a:lnTo>
                <a:lnTo>
                  <a:pt x="922424" y="1045889"/>
                </a:lnTo>
                <a:lnTo>
                  <a:pt x="0" y="10458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t="-7" b="-7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0993877" y="4468136"/>
            <a:ext cx="888781" cy="900239"/>
          </a:xfrm>
          <a:custGeom>
            <a:avLst/>
            <a:gdLst/>
            <a:ahLst/>
            <a:cxnLst/>
            <a:rect l="l" t="t" r="r" b="b"/>
            <a:pathLst>
              <a:path w="888781" h="900239">
                <a:moveTo>
                  <a:pt x="0" y="0"/>
                </a:moveTo>
                <a:lnTo>
                  <a:pt x="888781" y="0"/>
                </a:lnTo>
                <a:lnTo>
                  <a:pt x="888781" y="900239"/>
                </a:lnTo>
                <a:lnTo>
                  <a:pt x="0" y="90023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-111" r="-111"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17040249" y="9680673"/>
            <a:ext cx="937277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7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609722" y="7251163"/>
            <a:ext cx="2541507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9"/>
              </a:lnSpc>
            </a:pPr>
            <a:r>
              <a:rPr lang="en-US" sz="1999" b="1" spc="-38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Education à la vie affective et relationnelle et à la sexualité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267451" y="7396260"/>
            <a:ext cx="2477011" cy="300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9"/>
              </a:lnSpc>
            </a:pPr>
            <a:r>
              <a:rPr lang="en-US" sz="1999" b="1" spc="-38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Conduite à risque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4503842" y="7251163"/>
            <a:ext cx="2502361" cy="595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9"/>
              </a:lnSpc>
            </a:pPr>
            <a:r>
              <a:rPr lang="en-US" sz="1999" b="1" spc="-38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Santé et environnement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5.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911178" y="1912823"/>
            <a:ext cx="4007444" cy="11529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Bilan CESCE</a:t>
            </a:r>
          </a:p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2024/2025</a:t>
            </a:r>
          </a:p>
        </p:txBody>
      </p:sp>
      <p:sp>
        <p:nvSpPr>
          <p:cNvPr id="23" name="Freeform 23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26" name="TextBox 26"/>
          <p:cNvSpPr txBox="1"/>
          <p:nvPr/>
        </p:nvSpPr>
        <p:spPr>
          <a:xfrm>
            <a:off x="6768300" y="1658816"/>
            <a:ext cx="10740588" cy="11221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55"/>
              </a:lnSpc>
            </a:pPr>
            <a:r>
              <a:rPr lang="en-US" sz="4909" spc="45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4 grandes thématiques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6781936" y="0"/>
            <a:ext cx="11519700" cy="1312616"/>
            <a:chOff x="0" y="0"/>
            <a:chExt cx="15359600" cy="1750155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14"/>
              <a:stretch>
                <a:fillRect t="-155139" b="-155137"/>
              </a:stretch>
            </a:blipFill>
          </p:spPr>
        </p:sp>
      </p:grpSp>
      <p:sp>
        <p:nvSpPr>
          <p:cNvPr id="29" name="TextBox 29"/>
          <p:cNvSpPr txBox="1"/>
          <p:nvPr/>
        </p:nvSpPr>
        <p:spPr>
          <a:xfrm>
            <a:off x="5944500" y="7251163"/>
            <a:ext cx="2541507" cy="1481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9"/>
              </a:lnSpc>
            </a:pPr>
            <a:r>
              <a:rPr lang="en-US" sz="1999" b="1" spc="-38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Prévention des situations d’humiliation,  d’intimidation et de moqueries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39753" y="3075583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7040249" y="9680673"/>
            <a:ext cx="937277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7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5.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911178" y="1912823"/>
            <a:ext cx="4007444" cy="11529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Bilan CESCE</a:t>
            </a:r>
          </a:p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2024/2025</a:t>
            </a:r>
          </a:p>
        </p:txBody>
      </p:sp>
      <p:sp>
        <p:nvSpPr>
          <p:cNvPr id="6" name="Freeform 6"/>
          <p:cNvSpPr/>
          <p:nvPr/>
        </p:nvSpPr>
        <p:spPr>
          <a:xfrm>
            <a:off x="0" y="-144661"/>
            <a:ext cx="6768300" cy="1457277"/>
          </a:xfrm>
          <a:custGeom>
            <a:avLst/>
            <a:gdLst/>
            <a:ahLst/>
            <a:cxnLst/>
            <a:rect l="l" t="t" r="r" b="b"/>
            <a:pathLst>
              <a:path w="6768300" h="1457277">
                <a:moveTo>
                  <a:pt x="0" y="0"/>
                </a:moveTo>
                <a:lnTo>
                  <a:pt x="6768300" y="0"/>
                </a:lnTo>
                <a:lnTo>
                  <a:pt x="6768300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9" name="TextBox 9"/>
          <p:cNvSpPr txBox="1"/>
          <p:nvPr/>
        </p:nvSpPr>
        <p:spPr>
          <a:xfrm>
            <a:off x="6768300" y="1658816"/>
            <a:ext cx="10740588" cy="11221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55"/>
              </a:lnSpc>
            </a:pPr>
            <a:r>
              <a:rPr lang="en-US" sz="4909" spc="45">
                <a:solidFill>
                  <a:srgbClr val="362A09"/>
                </a:solidFill>
                <a:latin typeface="Gotham"/>
                <a:ea typeface="Gotham"/>
                <a:cs typeface="Gotham"/>
                <a:sym typeface="Gotham"/>
              </a:rPr>
              <a:t>Formations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6781936" y="0"/>
            <a:ext cx="11519700" cy="1312616"/>
            <a:chOff x="0" y="0"/>
            <a:chExt cx="15359600" cy="175015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6"/>
              <a:stretch>
                <a:fillRect t="-155139" b="-155137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1219200" y="4154218"/>
            <a:ext cx="15773400" cy="430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12 personnels éducatifs formés au mois de juin 2025 sur les compétences psychosociales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175355" y="5295900"/>
            <a:ext cx="7937289" cy="43345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Rachel MINOT (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enseignant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Nathalie D’HELT (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enseignant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Jérôme TRESSENS (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enseignant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Thierry GIROU (DDFPT)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Emmanuel JOCHUM (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enseignant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Sandra GUILLOUX (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enseignant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Séverine EL METOUGGUI (AED)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Cathérine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TOUTIN (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infirmière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Marie-Laure DAVID(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enseignant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 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Marion FOURNIER-SICRE (Per-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dir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)</a:t>
            </a: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Omar IDBELLA (Coord. MLDS*)</a:t>
            </a:r>
          </a:p>
          <a:p>
            <a:pPr algn="ctr">
              <a:lnSpc>
                <a:spcPts val="2582"/>
              </a:lnSpc>
            </a:pPr>
            <a:endParaRPr lang="en-US" sz="2152" spc="-43" dirty="0">
              <a:solidFill>
                <a:srgbClr val="362A09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algn="ctr">
              <a:lnSpc>
                <a:spcPts val="2582"/>
              </a:lnSpc>
            </a:pP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MLDS Mission de Lutte 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contre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le </a:t>
            </a:r>
            <a:r>
              <a:rPr lang="en-US" sz="2152" spc="-43" dirty="0" err="1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Décrochage</a:t>
            </a:r>
            <a:r>
              <a:rPr lang="en-US" sz="2152" spc="-43" dirty="0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 Scolaire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11178" y="3075583"/>
            <a:ext cx="915323" cy="225627"/>
          </a:xfrm>
          <a:custGeom>
            <a:avLst/>
            <a:gdLst/>
            <a:ahLst/>
            <a:cxnLst/>
            <a:rect l="l" t="t" r="r" b="b"/>
            <a:pathLst>
              <a:path w="915323" h="225627">
                <a:moveTo>
                  <a:pt x="0" y="0"/>
                </a:moveTo>
                <a:lnTo>
                  <a:pt x="915323" y="0"/>
                </a:lnTo>
                <a:lnTo>
                  <a:pt x="915323" y="225627"/>
                </a:lnTo>
                <a:lnTo>
                  <a:pt x="0" y="2256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879060" y="6166942"/>
            <a:ext cx="8603704" cy="9525"/>
            <a:chOff x="0" y="0"/>
            <a:chExt cx="11471605" cy="12700"/>
          </a:xfrm>
        </p:grpSpPr>
        <p:sp>
          <p:nvSpPr>
            <p:cNvPr id="4" name="Freeform 4"/>
            <p:cNvSpPr/>
            <p:nvPr/>
          </p:nvSpPr>
          <p:spPr>
            <a:xfrm>
              <a:off x="6350" y="0"/>
              <a:ext cx="11458956" cy="12700"/>
            </a:xfrm>
            <a:custGeom>
              <a:avLst/>
              <a:gdLst/>
              <a:ahLst/>
              <a:cxnLst/>
              <a:rect l="l" t="t" r="r" b="b"/>
              <a:pathLst>
                <a:path w="11458956" h="12700">
                  <a:moveTo>
                    <a:pt x="25400" y="0"/>
                  </a:moveTo>
                  <a:lnTo>
                    <a:pt x="38100" y="0"/>
                  </a:lnTo>
                  <a:lnTo>
                    <a:pt x="38100" y="12700"/>
                  </a:lnTo>
                  <a:lnTo>
                    <a:pt x="25400" y="12700"/>
                  </a:lnTo>
                  <a:close/>
                  <a:moveTo>
                    <a:pt x="50800" y="12700"/>
                  </a:moveTo>
                  <a:lnTo>
                    <a:pt x="63500" y="12700"/>
                  </a:lnTo>
                  <a:lnTo>
                    <a:pt x="50800" y="12700"/>
                  </a:lnTo>
                  <a:close/>
                  <a:moveTo>
                    <a:pt x="76200" y="12700"/>
                  </a:moveTo>
                  <a:lnTo>
                    <a:pt x="88900" y="12700"/>
                  </a:lnTo>
                  <a:lnTo>
                    <a:pt x="76200" y="12700"/>
                  </a:lnTo>
                  <a:close/>
                  <a:moveTo>
                    <a:pt x="101600" y="12700"/>
                  </a:moveTo>
                  <a:lnTo>
                    <a:pt x="114300" y="12700"/>
                  </a:lnTo>
                  <a:lnTo>
                    <a:pt x="101600" y="12700"/>
                  </a:lnTo>
                  <a:close/>
                  <a:moveTo>
                    <a:pt x="127000" y="12700"/>
                  </a:moveTo>
                  <a:lnTo>
                    <a:pt x="139700" y="12700"/>
                  </a:lnTo>
                  <a:lnTo>
                    <a:pt x="127000" y="12700"/>
                  </a:lnTo>
                  <a:close/>
                  <a:moveTo>
                    <a:pt x="152400" y="12700"/>
                  </a:moveTo>
                  <a:lnTo>
                    <a:pt x="165100" y="12700"/>
                  </a:lnTo>
                  <a:lnTo>
                    <a:pt x="152400" y="12700"/>
                  </a:lnTo>
                  <a:close/>
                  <a:moveTo>
                    <a:pt x="177800" y="12700"/>
                  </a:moveTo>
                  <a:lnTo>
                    <a:pt x="190500" y="12700"/>
                  </a:lnTo>
                  <a:lnTo>
                    <a:pt x="177800" y="12700"/>
                  </a:lnTo>
                  <a:close/>
                  <a:moveTo>
                    <a:pt x="203200" y="12700"/>
                  </a:moveTo>
                  <a:lnTo>
                    <a:pt x="215900" y="12700"/>
                  </a:lnTo>
                  <a:lnTo>
                    <a:pt x="203200" y="12700"/>
                  </a:lnTo>
                  <a:close/>
                  <a:moveTo>
                    <a:pt x="228600" y="12700"/>
                  </a:moveTo>
                  <a:lnTo>
                    <a:pt x="241300" y="12700"/>
                  </a:lnTo>
                  <a:lnTo>
                    <a:pt x="228600" y="12700"/>
                  </a:lnTo>
                  <a:close/>
                  <a:moveTo>
                    <a:pt x="254000" y="12700"/>
                  </a:moveTo>
                  <a:lnTo>
                    <a:pt x="266700" y="12700"/>
                  </a:lnTo>
                  <a:lnTo>
                    <a:pt x="254000" y="12700"/>
                  </a:lnTo>
                  <a:close/>
                  <a:moveTo>
                    <a:pt x="279400" y="12700"/>
                  </a:moveTo>
                  <a:lnTo>
                    <a:pt x="292100" y="12700"/>
                  </a:lnTo>
                  <a:lnTo>
                    <a:pt x="279400" y="12700"/>
                  </a:lnTo>
                  <a:close/>
                  <a:moveTo>
                    <a:pt x="304800" y="12700"/>
                  </a:moveTo>
                  <a:lnTo>
                    <a:pt x="317500" y="12700"/>
                  </a:lnTo>
                  <a:lnTo>
                    <a:pt x="304800" y="12700"/>
                  </a:lnTo>
                  <a:close/>
                  <a:moveTo>
                    <a:pt x="330200" y="12700"/>
                  </a:moveTo>
                  <a:lnTo>
                    <a:pt x="342900" y="12700"/>
                  </a:lnTo>
                  <a:lnTo>
                    <a:pt x="330200" y="12700"/>
                  </a:lnTo>
                  <a:close/>
                  <a:moveTo>
                    <a:pt x="355600" y="12700"/>
                  </a:moveTo>
                  <a:lnTo>
                    <a:pt x="368300" y="12700"/>
                  </a:lnTo>
                  <a:lnTo>
                    <a:pt x="355600" y="12700"/>
                  </a:lnTo>
                  <a:close/>
                  <a:moveTo>
                    <a:pt x="381000" y="12700"/>
                  </a:moveTo>
                  <a:lnTo>
                    <a:pt x="393700" y="12700"/>
                  </a:lnTo>
                  <a:lnTo>
                    <a:pt x="381000" y="12700"/>
                  </a:lnTo>
                  <a:close/>
                  <a:moveTo>
                    <a:pt x="406400" y="12700"/>
                  </a:moveTo>
                  <a:lnTo>
                    <a:pt x="419100" y="12700"/>
                  </a:lnTo>
                  <a:lnTo>
                    <a:pt x="406400" y="12700"/>
                  </a:lnTo>
                  <a:close/>
                  <a:moveTo>
                    <a:pt x="431800" y="12700"/>
                  </a:moveTo>
                  <a:lnTo>
                    <a:pt x="444500" y="12700"/>
                  </a:lnTo>
                  <a:lnTo>
                    <a:pt x="431800" y="12700"/>
                  </a:lnTo>
                  <a:close/>
                  <a:moveTo>
                    <a:pt x="457200" y="12700"/>
                  </a:moveTo>
                  <a:lnTo>
                    <a:pt x="469900" y="12700"/>
                  </a:lnTo>
                  <a:lnTo>
                    <a:pt x="457200" y="12700"/>
                  </a:lnTo>
                  <a:close/>
                  <a:moveTo>
                    <a:pt x="482600" y="12700"/>
                  </a:moveTo>
                  <a:lnTo>
                    <a:pt x="495300" y="12700"/>
                  </a:lnTo>
                  <a:lnTo>
                    <a:pt x="482600" y="12700"/>
                  </a:lnTo>
                  <a:close/>
                  <a:moveTo>
                    <a:pt x="508000" y="12700"/>
                  </a:moveTo>
                  <a:lnTo>
                    <a:pt x="520700" y="12700"/>
                  </a:lnTo>
                  <a:lnTo>
                    <a:pt x="508000" y="12700"/>
                  </a:lnTo>
                  <a:close/>
                  <a:moveTo>
                    <a:pt x="533400" y="12700"/>
                  </a:moveTo>
                  <a:lnTo>
                    <a:pt x="546100" y="12700"/>
                  </a:lnTo>
                  <a:lnTo>
                    <a:pt x="533400" y="12700"/>
                  </a:lnTo>
                  <a:close/>
                  <a:moveTo>
                    <a:pt x="558800" y="12700"/>
                  </a:moveTo>
                  <a:lnTo>
                    <a:pt x="571500" y="12700"/>
                  </a:lnTo>
                  <a:lnTo>
                    <a:pt x="558800" y="12700"/>
                  </a:lnTo>
                  <a:close/>
                  <a:moveTo>
                    <a:pt x="584200" y="12700"/>
                  </a:moveTo>
                  <a:lnTo>
                    <a:pt x="596900" y="12700"/>
                  </a:lnTo>
                  <a:lnTo>
                    <a:pt x="584200" y="12700"/>
                  </a:lnTo>
                  <a:close/>
                  <a:moveTo>
                    <a:pt x="609600" y="12700"/>
                  </a:moveTo>
                  <a:lnTo>
                    <a:pt x="622300" y="12700"/>
                  </a:lnTo>
                  <a:lnTo>
                    <a:pt x="609600" y="12700"/>
                  </a:lnTo>
                  <a:close/>
                  <a:moveTo>
                    <a:pt x="635000" y="12700"/>
                  </a:moveTo>
                  <a:lnTo>
                    <a:pt x="647700" y="12700"/>
                  </a:lnTo>
                  <a:lnTo>
                    <a:pt x="635000" y="12700"/>
                  </a:lnTo>
                  <a:close/>
                  <a:moveTo>
                    <a:pt x="660400" y="12700"/>
                  </a:moveTo>
                  <a:lnTo>
                    <a:pt x="673100" y="12700"/>
                  </a:lnTo>
                  <a:lnTo>
                    <a:pt x="660400" y="12700"/>
                  </a:lnTo>
                  <a:close/>
                  <a:moveTo>
                    <a:pt x="685800" y="12700"/>
                  </a:moveTo>
                  <a:lnTo>
                    <a:pt x="698500" y="12700"/>
                  </a:lnTo>
                  <a:lnTo>
                    <a:pt x="685800" y="12700"/>
                  </a:lnTo>
                  <a:close/>
                  <a:moveTo>
                    <a:pt x="711200" y="12700"/>
                  </a:moveTo>
                  <a:lnTo>
                    <a:pt x="723900" y="12700"/>
                  </a:lnTo>
                  <a:lnTo>
                    <a:pt x="711200" y="12700"/>
                  </a:lnTo>
                  <a:close/>
                  <a:moveTo>
                    <a:pt x="736600" y="12700"/>
                  </a:moveTo>
                  <a:lnTo>
                    <a:pt x="749300" y="12700"/>
                  </a:lnTo>
                  <a:lnTo>
                    <a:pt x="736600" y="12700"/>
                  </a:lnTo>
                  <a:close/>
                  <a:moveTo>
                    <a:pt x="762000" y="12700"/>
                  </a:moveTo>
                  <a:lnTo>
                    <a:pt x="774700" y="12700"/>
                  </a:lnTo>
                  <a:lnTo>
                    <a:pt x="762000" y="12700"/>
                  </a:lnTo>
                  <a:close/>
                  <a:moveTo>
                    <a:pt x="787400" y="12700"/>
                  </a:moveTo>
                  <a:lnTo>
                    <a:pt x="800100" y="12700"/>
                  </a:lnTo>
                  <a:lnTo>
                    <a:pt x="787400" y="12700"/>
                  </a:lnTo>
                  <a:close/>
                  <a:moveTo>
                    <a:pt x="812800" y="12700"/>
                  </a:moveTo>
                  <a:lnTo>
                    <a:pt x="825500" y="12700"/>
                  </a:lnTo>
                  <a:lnTo>
                    <a:pt x="812800" y="12700"/>
                  </a:lnTo>
                  <a:close/>
                  <a:moveTo>
                    <a:pt x="838200" y="12700"/>
                  </a:moveTo>
                  <a:lnTo>
                    <a:pt x="850900" y="12700"/>
                  </a:lnTo>
                  <a:lnTo>
                    <a:pt x="838200" y="12700"/>
                  </a:lnTo>
                  <a:close/>
                  <a:moveTo>
                    <a:pt x="863600" y="12700"/>
                  </a:moveTo>
                  <a:lnTo>
                    <a:pt x="876300" y="12700"/>
                  </a:lnTo>
                  <a:lnTo>
                    <a:pt x="863600" y="12700"/>
                  </a:lnTo>
                  <a:close/>
                  <a:moveTo>
                    <a:pt x="889000" y="12700"/>
                  </a:moveTo>
                  <a:lnTo>
                    <a:pt x="901700" y="12700"/>
                  </a:lnTo>
                  <a:lnTo>
                    <a:pt x="889000" y="12700"/>
                  </a:lnTo>
                  <a:close/>
                  <a:moveTo>
                    <a:pt x="914400" y="12700"/>
                  </a:moveTo>
                  <a:lnTo>
                    <a:pt x="927100" y="12700"/>
                  </a:lnTo>
                  <a:lnTo>
                    <a:pt x="914400" y="12700"/>
                  </a:lnTo>
                  <a:close/>
                  <a:moveTo>
                    <a:pt x="939800" y="12700"/>
                  </a:moveTo>
                  <a:lnTo>
                    <a:pt x="952500" y="12700"/>
                  </a:lnTo>
                  <a:lnTo>
                    <a:pt x="939800" y="12700"/>
                  </a:lnTo>
                  <a:close/>
                  <a:moveTo>
                    <a:pt x="965200" y="12700"/>
                  </a:moveTo>
                  <a:lnTo>
                    <a:pt x="977900" y="12700"/>
                  </a:lnTo>
                  <a:lnTo>
                    <a:pt x="965200" y="12700"/>
                  </a:lnTo>
                  <a:close/>
                  <a:moveTo>
                    <a:pt x="990600" y="12700"/>
                  </a:moveTo>
                  <a:lnTo>
                    <a:pt x="1003300" y="12700"/>
                  </a:lnTo>
                  <a:lnTo>
                    <a:pt x="990600" y="12700"/>
                  </a:lnTo>
                  <a:close/>
                  <a:moveTo>
                    <a:pt x="1016000" y="12700"/>
                  </a:moveTo>
                  <a:lnTo>
                    <a:pt x="1028700" y="12700"/>
                  </a:lnTo>
                  <a:lnTo>
                    <a:pt x="1016000" y="12700"/>
                  </a:lnTo>
                  <a:close/>
                  <a:moveTo>
                    <a:pt x="1041400" y="12700"/>
                  </a:moveTo>
                  <a:lnTo>
                    <a:pt x="1054100" y="12700"/>
                  </a:lnTo>
                  <a:lnTo>
                    <a:pt x="1041400" y="12700"/>
                  </a:lnTo>
                  <a:close/>
                  <a:moveTo>
                    <a:pt x="1066800" y="12700"/>
                  </a:moveTo>
                  <a:lnTo>
                    <a:pt x="1079500" y="12700"/>
                  </a:lnTo>
                  <a:lnTo>
                    <a:pt x="1066800" y="12700"/>
                  </a:lnTo>
                  <a:close/>
                  <a:moveTo>
                    <a:pt x="1092200" y="12700"/>
                  </a:moveTo>
                  <a:lnTo>
                    <a:pt x="1104900" y="12700"/>
                  </a:lnTo>
                  <a:lnTo>
                    <a:pt x="1092200" y="12700"/>
                  </a:lnTo>
                  <a:close/>
                  <a:moveTo>
                    <a:pt x="1117600" y="12700"/>
                  </a:moveTo>
                  <a:lnTo>
                    <a:pt x="1130300" y="12700"/>
                  </a:lnTo>
                  <a:lnTo>
                    <a:pt x="1117600" y="12700"/>
                  </a:lnTo>
                  <a:close/>
                  <a:moveTo>
                    <a:pt x="1143000" y="12700"/>
                  </a:moveTo>
                  <a:lnTo>
                    <a:pt x="1155700" y="12700"/>
                  </a:lnTo>
                  <a:lnTo>
                    <a:pt x="1143000" y="12700"/>
                  </a:lnTo>
                  <a:close/>
                  <a:moveTo>
                    <a:pt x="1168400" y="12700"/>
                  </a:moveTo>
                  <a:lnTo>
                    <a:pt x="1181100" y="12700"/>
                  </a:lnTo>
                  <a:lnTo>
                    <a:pt x="1168400" y="12700"/>
                  </a:lnTo>
                  <a:close/>
                  <a:moveTo>
                    <a:pt x="1193800" y="12700"/>
                  </a:moveTo>
                  <a:lnTo>
                    <a:pt x="1206500" y="12700"/>
                  </a:lnTo>
                  <a:lnTo>
                    <a:pt x="1193800" y="12700"/>
                  </a:lnTo>
                  <a:close/>
                  <a:moveTo>
                    <a:pt x="1219200" y="12700"/>
                  </a:moveTo>
                  <a:lnTo>
                    <a:pt x="1231900" y="12700"/>
                  </a:lnTo>
                  <a:lnTo>
                    <a:pt x="1219200" y="12700"/>
                  </a:lnTo>
                  <a:close/>
                  <a:moveTo>
                    <a:pt x="1244600" y="12700"/>
                  </a:moveTo>
                  <a:lnTo>
                    <a:pt x="1257300" y="12700"/>
                  </a:lnTo>
                  <a:lnTo>
                    <a:pt x="1244600" y="12700"/>
                  </a:lnTo>
                  <a:close/>
                  <a:moveTo>
                    <a:pt x="1270000" y="12700"/>
                  </a:moveTo>
                  <a:lnTo>
                    <a:pt x="1282700" y="12700"/>
                  </a:lnTo>
                  <a:lnTo>
                    <a:pt x="1270000" y="12700"/>
                  </a:lnTo>
                  <a:close/>
                  <a:moveTo>
                    <a:pt x="1295400" y="12700"/>
                  </a:moveTo>
                  <a:lnTo>
                    <a:pt x="1308100" y="12700"/>
                  </a:lnTo>
                  <a:lnTo>
                    <a:pt x="1295400" y="12700"/>
                  </a:lnTo>
                  <a:close/>
                  <a:moveTo>
                    <a:pt x="1320800" y="12700"/>
                  </a:moveTo>
                  <a:lnTo>
                    <a:pt x="1333500" y="12700"/>
                  </a:lnTo>
                  <a:lnTo>
                    <a:pt x="1320800" y="12700"/>
                  </a:lnTo>
                  <a:close/>
                  <a:moveTo>
                    <a:pt x="1346200" y="12700"/>
                  </a:moveTo>
                  <a:lnTo>
                    <a:pt x="1358900" y="12700"/>
                  </a:lnTo>
                  <a:lnTo>
                    <a:pt x="1346200" y="12700"/>
                  </a:lnTo>
                  <a:close/>
                  <a:moveTo>
                    <a:pt x="1371600" y="12700"/>
                  </a:moveTo>
                  <a:lnTo>
                    <a:pt x="1384300" y="12700"/>
                  </a:lnTo>
                  <a:lnTo>
                    <a:pt x="1371600" y="12700"/>
                  </a:lnTo>
                  <a:close/>
                  <a:moveTo>
                    <a:pt x="1397000" y="12700"/>
                  </a:moveTo>
                  <a:lnTo>
                    <a:pt x="1409700" y="12700"/>
                  </a:lnTo>
                  <a:lnTo>
                    <a:pt x="1397000" y="12700"/>
                  </a:lnTo>
                  <a:close/>
                  <a:moveTo>
                    <a:pt x="1422400" y="12700"/>
                  </a:moveTo>
                  <a:lnTo>
                    <a:pt x="1435100" y="12700"/>
                  </a:lnTo>
                  <a:lnTo>
                    <a:pt x="1422400" y="12700"/>
                  </a:lnTo>
                  <a:close/>
                  <a:moveTo>
                    <a:pt x="1447800" y="12700"/>
                  </a:moveTo>
                  <a:lnTo>
                    <a:pt x="1460500" y="12700"/>
                  </a:lnTo>
                  <a:lnTo>
                    <a:pt x="1447800" y="12700"/>
                  </a:lnTo>
                  <a:close/>
                  <a:moveTo>
                    <a:pt x="1473200" y="12700"/>
                  </a:moveTo>
                  <a:lnTo>
                    <a:pt x="1485900" y="12700"/>
                  </a:lnTo>
                  <a:lnTo>
                    <a:pt x="1473200" y="12700"/>
                  </a:lnTo>
                  <a:close/>
                  <a:moveTo>
                    <a:pt x="1498600" y="12700"/>
                  </a:moveTo>
                  <a:lnTo>
                    <a:pt x="1511300" y="12700"/>
                  </a:lnTo>
                  <a:lnTo>
                    <a:pt x="1498600" y="12700"/>
                  </a:lnTo>
                  <a:close/>
                  <a:moveTo>
                    <a:pt x="1524000" y="12700"/>
                  </a:moveTo>
                  <a:lnTo>
                    <a:pt x="1536700" y="12700"/>
                  </a:lnTo>
                  <a:lnTo>
                    <a:pt x="1524000" y="12700"/>
                  </a:lnTo>
                  <a:close/>
                  <a:moveTo>
                    <a:pt x="1549400" y="12700"/>
                  </a:moveTo>
                  <a:lnTo>
                    <a:pt x="1562100" y="12700"/>
                  </a:lnTo>
                  <a:lnTo>
                    <a:pt x="1549400" y="12700"/>
                  </a:lnTo>
                  <a:close/>
                  <a:moveTo>
                    <a:pt x="1574800" y="12700"/>
                  </a:moveTo>
                  <a:lnTo>
                    <a:pt x="1587500" y="12700"/>
                  </a:lnTo>
                  <a:lnTo>
                    <a:pt x="1574800" y="12700"/>
                  </a:lnTo>
                  <a:close/>
                  <a:moveTo>
                    <a:pt x="1600200" y="12700"/>
                  </a:moveTo>
                  <a:lnTo>
                    <a:pt x="1612900" y="12700"/>
                  </a:lnTo>
                  <a:lnTo>
                    <a:pt x="1600200" y="12700"/>
                  </a:lnTo>
                  <a:close/>
                  <a:moveTo>
                    <a:pt x="1625600" y="12700"/>
                  </a:moveTo>
                  <a:lnTo>
                    <a:pt x="1638300" y="12700"/>
                  </a:lnTo>
                  <a:lnTo>
                    <a:pt x="1625600" y="12700"/>
                  </a:lnTo>
                  <a:close/>
                  <a:moveTo>
                    <a:pt x="1651000" y="12700"/>
                  </a:moveTo>
                  <a:lnTo>
                    <a:pt x="1663700" y="12700"/>
                  </a:lnTo>
                  <a:lnTo>
                    <a:pt x="1651000" y="12700"/>
                  </a:lnTo>
                  <a:close/>
                  <a:moveTo>
                    <a:pt x="1676400" y="12700"/>
                  </a:moveTo>
                  <a:lnTo>
                    <a:pt x="1689100" y="12700"/>
                  </a:lnTo>
                  <a:lnTo>
                    <a:pt x="1676400" y="12700"/>
                  </a:lnTo>
                  <a:close/>
                  <a:moveTo>
                    <a:pt x="1701800" y="12700"/>
                  </a:moveTo>
                  <a:lnTo>
                    <a:pt x="1714500" y="12700"/>
                  </a:lnTo>
                  <a:lnTo>
                    <a:pt x="1701800" y="12700"/>
                  </a:lnTo>
                  <a:close/>
                  <a:moveTo>
                    <a:pt x="1727200" y="12700"/>
                  </a:moveTo>
                  <a:lnTo>
                    <a:pt x="1739900" y="12700"/>
                  </a:lnTo>
                  <a:lnTo>
                    <a:pt x="1727200" y="12700"/>
                  </a:lnTo>
                  <a:close/>
                  <a:moveTo>
                    <a:pt x="1752600" y="12700"/>
                  </a:moveTo>
                  <a:lnTo>
                    <a:pt x="1765300" y="12700"/>
                  </a:lnTo>
                  <a:lnTo>
                    <a:pt x="1752600" y="12700"/>
                  </a:lnTo>
                  <a:close/>
                  <a:moveTo>
                    <a:pt x="1778000" y="12700"/>
                  </a:moveTo>
                  <a:lnTo>
                    <a:pt x="1790700" y="12700"/>
                  </a:lnTo>
                  <a:lnTo>
                    <a:pt x="1778000" y="12700"/>
                  </a:lnTo>
                  <a:close/>
                  <a:moveTo>
                    <a:pt x="1803400" y="12700"/>
                  </a:moveTo>
                  <a:lnTo>
                    <a:pt x="1816100" y="12700"/>
                  </a:lnTo>
                  <a:lnTo>
                    <a:pt x="1803400" y="12700"/>
                  </a:lnTo>
                  <a:close/>
                  <a:moveTo>
                    <a:pt x="1828800" y="12700"/>
                  </a:moveTo>
                  <a:lnTo>
                    <a:pt x="1841500" y="12700"/>
                  </a:lnTo>
                  <a:lnTo>
                    <a:pt x="1828800" y="12700"/>
                  </a:lnTo>
                  <a:close/>
                  <a:moveTo>
                    <a:pt x="1854200" y="12700"/>
                  </a:moveTo>
                  <a:lnTo>
                    <a:pt x="1866900" y="12700"/>
                  </a:lnTo>
                  <a:lnTo>
                    <a:pt x="1854200" y="12700"/>
                  </a:lnTo>
                  <a:close/>
                  <a:moveTo>
                    <a:pt x="1879600" y="12700"/>
                  </a:moveTo>
                  <a:lnTo>
                    <a:pt x="1892300" y="12700"/>
                  </a:lnTo>
                  <a:lnTo>
                    <a:pt x="1879600" y="12700"/>
                  </a:lnTo>
                  <a:close/>
                  <a:moveTo>
                    <a:pt x="1905000" y="12700"/>
                  </a:moveTo>
                  <a:lnTo>
                    <a:pt x="1917700" y="12700"/>
                  </a:lnTo>
                  <a:lnTo>
                    <a:pt x="1905000" y="12700"/>
                  </a:lnTo>
                  <a:close/>
                  <a:moveTo>
                    <a:pt x="1930400" y="12700"/>
                  </a:moveTo>
                  <a:lnTo>
                    <a:pt x="1943100" y="12700"/>
                  </a:lnTo>
                  <a:lnTo>
                    <a:pt x="1930400" y="12700"/>
                  </a:lnTo>
                  <a:close/>
                  <a:moveTo>
                    <a:pt x="1955800" y="12700"/>
                  </a:moveTo>
                  <a:lnTo>
                    <a:pt x="1968500" y="12700"/>
                  </a:lnTo>
                  <a:lnTo>
                    <a:pt x="1955800" y="12700"/>
                  </a:lnTo>
                  <a:close/>
                  <a:moveTo>
                    <a:pt x="1981200" y="12700"/>
                  </a:moveTo>
                  <a:lnTo>
                    <a:pt x="1993900" y="12700"/>
                  </a:lnTo>
                  <a:lnTo>
                    <a:pt x="1981200" y="12700"/>
                  </a:lnTo>
                  <a:close/>
                  <a:moveTo>
                    <a:pt x="2006600" y="12700"/>
                  </a:moveTo>
                  <a:lnTo>
                    <a:pt x="2019300" y="12700"/>
                  </a:lnTo>
                  <a:lnTo>
                    <a:pt x="2006600" y="12700"/>
                  </a:lnTo>
                  <a:close/>
                  <a:moveTo>
                    <a:pt x="2032000" y="12700"/>
                  </a:moveTo>
                  <a:lnTo>
                    <a:pt x="2044700" y="12700"/>
                  </a:lnTo>
                  <a:lnTo>
                    <a:pt x="2032000" y="12700"/>
                  </a:lnTo>
                  <a:close/>
                  <a:moveTo>
                    <a:pt x="2057400" y="12700"/>
                  </a:moveTo>
                  <a:lnTo>
                    <a:pt x="2070100" y="12700"/>
                  </a:lnTo>
                  <a:lnTo>
                    <a:pt x="2057400" y="12700"/>
                  </a:lnTo>
                  <a:close/>
                  <a:moveTo>
                    <a:pt x="2082800" y="12700"/>
                  </a:moveTo>
                  <a:lnTo>
                    <a:pt x="2095500" y="12700"/>
                  </a:lnTo>
                  <a:lnTo>
                    <a:pt x="2082800" y="12700"/>
                  </a:lnTo>
                  <a:close/>
                  <a:moveTo>
                    <a:pt x="2108200" y="12700"/>
                  </a:moveTo>
                  <a:lnTo>
                    <a:pt x="2120900" y="12700"/>
                  </a:lnTo>
                  <a:lnTo>
                    <a:pt x="2108200" y="12700"/>
                  </a:lnTo>
                  <a:close/>
                  <a:moveTo>
                    <a:pt x="2133600" y="12700"/>
                  </a:moveTo>
                  <a:lnTo>
                    <a:pt x="2146300" y="12700"/>
                  </a:lnTo>
                  <a:lnTo>
                    <a:pt x="2133600" y="12700"/>
                  </a:lnTo>
                  <a:close/>
                  <a:moveTo>
                    <a:pt x="2159000" y="12700"/>
                  </a:moveTo>
                  <a:lnTo>
                    <a:pt x="2171700" y="12700"/>
                  </a:lnTo>
                  <a:lnTo>
                    <a:pt x="2159000" y="12700"/>
                  </a:lnTo>
                  <a:close/>
                  <a:moveTo>
                    <a:pt x="2184400" y="12700"/>
                  </a:moveTo>
                  <a:lnTo>
                    <a:pt x="2197100" y="12700"/>
                  </a:lnTo>
                  <a:lnTo>
                    <a:pt x="2184400" y="12700"/>
                  </a:lnTo>
                  <a:close/>
                  <a:moveTo>
                    <a:pt x="2209800" y="12700"/>
                  </a:moveTo>
                  <a:lnTo>
                    <a:pt x="2222500" y="12700"/>
                  </a:lnTo>
                  <a:lnTo>
                    <a:pt x="2209800" y="12700"/>
                  </a:lnTo>
                  <a:close/>
                  <a:moveTo>
                    <a:pt x="2235200" y="12700"/>
                  </a:moveTo>
                  <a:lnTo>
                    <a:pt x="2247900" y="12700"/>
                  </a:lnTo>
                  <a:lnTo>
                    <a:pt x="2235200" y="12700"/>
                  </a:lnTo>
                  <a:close/>
                  <a:moveTo>
                    <a:pt x="2260600" y="12700"/>
                  </a:moveTo>
                  <a:lnTo>
                    <a:pt x="2273300" y="12700"/>
                  </a:lnTo>
                  <a:lnTo>
                    <a:pt x="2260600" y="12700"/>
                  </a:lnTo>
                  <a:close/>
                  <a:moveTo>
                    <a:pt x="2286000" y="12700"/>
                  </a:moveTo>
                  <a:lnTo>
                    <a:pt x="2298700" y="12700"/>
                  </a:lnTo>
                  <a:lnTo>
                    <a:pt x="2286000" y="12700"/>
                  </a:lnTo>
                  <a:close/>
                  <a:moveTo>
                    <a:pt x="2311400" y="12700"/>
                  </a:moveTo>
                  <a:lnTo>
                    <a:pt x="2324100" y="12700"/>
                  </a:lnTo>
                  <a:lnTo>
                    <a:pt x="2311400" y="12700"/>
                  </a:lnTo>
                  <a:close/>
                  <a:moveTo>
                    <a:pt x="2336800" y="12700"/>
                  </a:moveTo>
                  <a:lnTo>
                    <a:pt x="2349500" y="12700"/>
                  </a:lnTo>
                  <a:lnTo>
                    <a:pt x="2336800" y="12700"/>
                  </a:lnTo>
                  <a:close/>
                  <a:moveTo>
                    <a:pt x="2362200" y="12700"/>
                  </a:moveTo>
                  <a:lnTo>
                    <a:pt x="2374900" y="12700"/>
                  </a:lnTo>
                  <a:lnTo>
                    <a:pt x="2362200" y="12700"/>
                  </a:lnTo>
                  <a:close/>
                  <a:moveTo>
                    <a:pt x="2387600" y="12700"/>
                  </a:moveTo>
                  <a:lnTo>
                    <a:pt x="2400300" y="12700"/>
                  </a:lnTo>
                  <a:lnTo>
                    <a:pt x="2387600" y="12700"/>
                  </a:lnTo>
                  <a:close/>
                  <a:moveTo>
                    <a:pt x="2413000" y="12700"/>
                  </a:moveTo>
                  <a:lnTo>
                    <a:pt x="2425700" y="12700"/>
                  </a:lnTo>
                  <a:lnTo>
                    <a:pt x="2413000" y="12700"/>
                  </a:lnTo>
                  <a:close/>
                  <a:moveTo>
                    <a:pt x="2438400" y="12700"/>
                  </a:moveTo>
                  <a:lnTo>
                    <a:pt x="2451100" y="12700"/>
                  </a:lnTo>
                  <a:lnTo>
                    <a:pt x="2438400" y="12700"/>
                  </a:lnTo>
                  <a:close/>
                  <a:moveTo>
                    <a:pt x="2463800" y="12700"/>
                  </a:moveTo>
                  <a:lnTo>
                    <a:pt x="2476500" y="12700"/>
                  </a:lnTo>
                  <a:lnTo>
                    <a:pt x="2463800" y="12700"/>
                  </a:lnTo>
                  <a:close/>
                  <a:moveTo>
                    <a:pt x="2489200" y="12700"/>
                  </a:moveTo>
                  <a:lnTo>
                    <a:pt x="2501900" y="12700"/>
                  </a:lnTo>
                  <a:lnTo>
                    <a:pt x="2489200" y="12700"/>
                  </a:lnTo>
                  <a:close/>
                  <a:moveTo>
                    <a:pt x="2514600" y="12700"/>
                  </a:moveTo>
                  <a:lnTo>
                    <a:pt x="2527300" y="12700"/>
                  </a:lnTo>
                  <a:lnTo>
                    <a:pt x="2514600" y="12700"/>
                  </a:lnTo>
                  <a:close/>
                  <a:moveTo>
                    <a:pt x="2540000" y="12700"/>
                  </a:moveTo>
                  <a:lnTo>
                    <a:pt x="2552700" y="12700"/>
                  </a:lnTo>
                  <a:lnTo>
                    <a:pt x="2540000" y="12700"/>
                  </a:lnTo>
                  <a:close/>
                  <a:moveTo>
                    <a:pt x="2565400" y="12700"/>
                  </a:moveTo>
                  <a:lnTo>
                    <a:pt x="2578100" y="12700"/>
                  </a:lnTo>
                  <a:lnTo>
                    <a:pt x="2565400" y="12700"/>
                  </a:lnTo>
                  <a:close/>
                  <a:moveTo>
                    <a:pt x="2590800" y="12700"/>
                  </a:moveTo>
                  <a:lnTo>
                    <a:pt x="2603500" y="12700"/>
                  </a:lnTo>
                  <a:lnTo>
                    <a:pt x="2590800" y="12700"/>
                  </a:lnTo>
                  <a:close/>
                  <a:moveTo>
                    <a:pt x="2616200" y="12700"/>
                  </a:moveTo>
                  <a:lnTo>
                    <a:pt x="2628900" y="12700"/>
                  </a:lnTo>
                  <a:lnTo>
                    <a:pt x="2616200" y="12700"/>
                  </a:lnTo>
                  <a:close/>
                  <a:moveTo>
                    <a:pt x="2641600" y="12700"/>
                  </a:moveTo>
                  <a:lnTo>
                    <a:pt x="2654300" y="12700"/>
                  </a:lnTo>
                  <a:lnTo>
                    <a:pt x="2641600" y="12700"/>
                  </a:lnTo>
                  <a:close/>
                  <a:moveTo>
                    <a:pt x="2667000" y="12700"/>
                  </a:moveTo>
                  <a:lnTo>
                    <a:pt x="2679700" y="12700"/>
                  </a:lnTo>
                  <a:lnTo>
                    <a:pt x="2667000" y="12700"/>
                  </a:lnTo>
                  <a:close/>
                  <a:moveTo>
                    <a:pt x="2692400" y="12700"/>
                  </a:moveTo>
                  <a:lnTo>
                    <a:pt x="2705100" y="12700"/>
                  </a:lnTo>
                  <a:lnTo>
                    <a:pt x="2692400" y="12700"/>
                  </a:lnTo>
                  <a:close/>
                  <a:moveTo>
                    <a:pt x="2717800" y="12700"/>
                  </a:moveTo>
                  <a:lnTo>
                    <a:pt x="2730500" y="12700"/>
                  </a:lnTo>
                  <a:lnTo>
                    <a:pt x="2717800" y="12700"/>
                  </a:lnTo>
                  <a:close/>
                  <a:moveTo>
                    <a:pt x="2743200" y="12700"/>
                  </a:moveTo>
                  <a:lnTo>
                    <a:pt x="2755900" y="12700"/>
                  </a:lnTo>
                  <a:lnTo>
                    <a:pt x="2743200" y="12700"/>
                  </a:lnTo>
                  <a:close/>
                  <a:moveTo>
                    <a:pt x="2768600" y="12700"/>
                  </a:moveTo>
                  <a:lnTo>
                    <a:pt x="2781300" y="12700"/>
                  </a:lnTo>
                  <a:lnTo>
                    <a:pt x="2768600" y="12700"/>
                  </a:lnTo>
                  <a:close/>
                  <a:moveTo>
                    <a:pt x="2794000" y="12700"/>
                  </a:moveTo>
                  <a:lnTo>
                    <a:pt x="2806700" y="12700"/>
                  </a:lnTo>
                  <a:lnTo>
                    <a:pt x="2794000" y="12700"/>
                  </a:lnTo>
                  <a:close/>
                  <a:moveTo>
                    <a:pt x="2819400" y="12700"/>
                  </a:moveTo>
                  <a:lnTo>
                    <a:pt x="2832100" y="12700"/>
                  </a:lnTo>
                  <a:lnTo>
                    <a:pt x="2819400" y="12700"/>
                  </a:lnTo>
                  <a:close/>
                  <a:moveTo>
                    <a:pt x="2844800" y="12700"/>
                  </a:moveTo>
                  <a:lnTo>
                    <a:pt x="2857500" y="12700"/>
                  </a:lnTo>
                  <a:lnTo>
                    <a:pt x="2844800" y="12700"/>
                  </a:lnTo>
                  <a:close/>
                  <a:moveTo>
                    <a:pt x="2870200" y="12700"/>
                  </a:moveTo>
                  <a:lnTo>
                    <a:pt x="2882900" y="12700"/>
                  </a:lnTo>
                  <a:lnTo>
                    <a:pt x="2870200" y="12700"/>
                  </a:lnTo>
                  <a:close/>
                  <a:moveTo>
                    <a:pt x="2895600" y="12700"/>
                  </a:moveTo>
                  <a:lnTo>
                    <a:pt x="2908300" y="12700"/>
                  </a:lnTo>
                  <a:lnTo>
                    <a:pt x="2895600" y="12700"/>
                  </a:lnTo>
                  <a:close/>
                  <a:moveTo>
                    <a:pt x="2921000" y="12700"/>
                  </a:moveTo>
                  <a:lnTo>
                    <a:pt x="2933700" y="12700"/>
                  </a:lnTo>
                  <a:lnTo>
                    <a:pt x="2921000" y="12700"/>
                  </a:lnTo>
                  <a:close/>
                  <a:moveTo>
                    <a:pt x="2946400" y="12700"/>
                  </a:moveTo>
                  <a:lnTo>
                    <a:pt x="2959100" y="12700"/>
                  </a:lnTo>
                  <a:lnTo>
                    <a:pt x="2946400" y="12700"/>
                  </a:lnTo>
                  <a:close/>
                  <a:moveTo>
                    <a:pt x="2971800" y="12700"/>
                  </a:moveTo>
                  <a:lnTo>
                    <a:pt x="2984500" y="12700"/>
                  </a:lnTo>
                  <a:lnTo>
                    <a:pt x="2971800" y="12700"/>
                  </a:lnTo>
                  <a:close/>
                  <a:moveTo>
                    <a:pt x="2997200" y="12700"/>
                  </a:moveTo>
                  <a:lnTo>
                    <a:pt x="3009900" y="12700"/>
                  </a:lnTo>
                  <a:lnTo>
                    <a:pt x="2997200" y="12700"/>
                  </a:lnTo>
                  <a:close/>
                  <a:moveTo>
                    <a:pt x="3022600" y="12700"/>
                  </a:moveTo>
                  <a:lnTo>
                    <a:pt x="3035300" y="12700"/>
                  </a:lnTo>
                  <a:lnTo>
                    <a:pt x="3022600" y="12700"/>
                  </a:lnTo>
                  <a:close/>
                  <a:moveTo>
                    <a:pt x="3048000" y="12700"/>
                  </a:moveTo>
                  <a:lnTo>
                    <a:pt x="3060700" y="12700"/>
                  </a:lnTo>
                  <a:lnTo>
                    <a:pt x="3048000" y="12700"/>
                  </a:lnTo>
                  <a:close/>
                  <a:moveTo>
                    <a:pt x="3073400" y="12700"/>
                  </a:moveTo>
                  <a:lnTo>
                    <a:pt x="3086100" y="12700"/>
                  </a:lnTo>
                  <a:lnTo>
                    <a:pt x="3073400" y="12700"/>
                  </a:lnTo>
                  <a:close/>
                  <a:moveTo>
                    <a:pt x="3098800" y="12700"/>
                  </a:moveTo>
                  <a:lnTo>
                    <a:pt x="3111500" y="12700"/>
                  </a:lnTo>
                  <a:lnTo>
                    <a:pt x="3098800" y="12700"/>
                  </a:lnTo>
                  <a:close/>
                  <a:moveTo>
                    <a:pt x="3124200" y="12700"/>
                  </a:moveTo>
                  <a:lnTo>
                    <a:pt x="3136900" y="12700"/>
                  </a:lnTo>
                  <a:lnTo>
                    <a:pt x="3124200" y="12700"/>
                  </a:lnTo>
                  <a:close/>
                  <a:moveTo>
                    <a:pt x="3149600" y="12700"/>
                  </a:moveTo>
                  <a:lnTo>
                    <a:pt x="3162300" y="12700"/>
                  </a:lnTo>
                  <a:lnTo>
                    <a:pt x="3149600" y="12700"/>
                  </a:lnTo>
                  <a:close/>
                  <a:moveTo>
                    <a:pt x="3175000" y="12700"/>
                  </a:moveTo>
                  <a:lnTo>
                    <a:pt x="3187700" y="12700"/>
                  </a:lnTo>
                  <a:lnTo>
                    <a:pt x="3175000" y="12700"/>
                  </a:lnTo>
                  <a:close/>
                  <a:moveTo>
                    <a:pt x="3200400" y="12700"/>
                  </a:moveTo>
                  <a:lnTo>
                    <a:pt x="3213100" y="12700"/>
                  </a:lnTo>
                  <a:lnTo>
                    <a:pt x="3200400" y="12700"/>
                  </a:lnTo>
                  <a:close/>
                  <a:moveTo>
                    <a:pt x="3225800" y="12700"/>
                  </a:moveTo>
                  <a:lnTo>
                    <a:pt x="3238500" y="12700"/>
                  </a:lnTo>
                  <a:lnTo>
                    <a:pt x="3225800" y="12700"/>
                  </a:lnTo>
                  <a:close/>
                  <a:moveTo>
                    <a:pt x="3251200" y="12700"/>
                  </a:moveTo>
                  <a:lnTo>
                    <a:pt x="3263900" y="12700"/>
                  </a:lnTo>
                  <a:lnTo>
                    <a:pt x="3251200" y="12700"/>
                  </a:lnTo>
                  <a:close/>
                  <a:moveTo>
                    <a:pt x="3276600" y="12700"/>
                  </a:moveTo>
                  <a:lnTo>
                    <a:pt x="3289300" y="12700"/>
                  </a:lnTo>
                  <a:lnTo>
                    <a:pt x="3276600" y="12700"/>
                  </a:lnTo>
                  <a:close/>
                  <a:moveTo>
                    <a:pt x="3302000" y="12700"/>
                  </a:moveTo>
                  <a:lnTo>
                    <a:pt x="3314700" y="12700"/>
                  </a:lnTo>
                  <a:lnTo>
                    <a:pt x="3302000" y="12700"/>
                  </a:lnTo>
                  <a:close/>
                  <a:moveTo>
                    <a:pt x="3327400" y="12700"/>
                  </a:moveTo>
                  <a:lnTo>
                    <a:pt x="3340100" y="12700"/>
                  </a:lnTo>
                  <a:lnTo>
                    <a:pt x="3327400" y="12700"/>
                  </a:lnTo>
                  <a:close/>
                  <a:moveTo>
                    <a:pt x="3352800" y="12700"/>
                  </a:moveTo>
                  <a:lnTo>
                    <a:pt x="3365500" y="12700"/>
                  </a:lnTo>
                  <a:lnTo>
                    <a:pt x="3352800" y="12700"/>
                  </a:lnTo>
                  <a:close/>
                  <a:moveTo>
                    <a:pt x="3378200" y="12700"/>
                  </a:moveTo>
                  <a:lnTo>
                    <a:pt x="3390900" y="12700"/>
                  </a:lnTo>
                  <a:lnTo>
                    <a:pt x="3378200" y="12700"/>
                  </a:lnTo>
                  <a:close/>
                  <a:moveTo>
                    <a:pt x="3403600" y="12700"/>
                  </a:moveTo>
                  <a:lnTo>
                    <a:pt x="3416300" y="12700"/>
                  </a:lnTo>
                  <a:lnTo>
                    <a:pt x="3403600" y="12700"/>
                  </a:lnTo>
                  <a:close/>
                  <a:moveTo>
                    <a:pt x="3429000" y="12700"/>
                  </a:moveTo>
                  <a:lnTo>
                    <a:pt x="3441700" y="12700"/>
                  </a:lnTo>
                  <a:lnTo>
                    <a:pt x="3429000" y="12700"/>
                  </a:lnTo>
                  <a:close/>
                  <a:moveTo>
                    <a:pt x="3454400" y="12700"/>
                  </a:moveTo>
                  <a:lnTo>
                    <a:pt x="3467100" y="12700"/>
                  </a:lnTo>
                  <a:lnTo>
                    <a:pt x="3454400" y="12700"/>
                  </a:lnTo>
                  <a:close/>
                  <a:moveTo>
                    <a:pt x="3479800" y="12700"/>
                  </a:moveTo>
                  <a:lnTo>
                    <a:pt x="3492500" y="12700"/>
                  </a:lnTo>
                  <a:lnTo>
                    <a:pt x="3479800" y="12700"/>
                  </a:lnTo>
                  <a:close/>
                  <a:moveTo>
                    <a:pt x="3505200" y="12700"/>
                  </a:moveTo>
                  <a:lnTo>
                    <a:pt x="3517900" y="12700"/>
                  </a:lnTo>
                  <a:lnTo>
                    <a:pt x="3505200" y="12700"/>
                  </a:lnTo>
                  <a:close/>
                  <a:moveTo>
                    <a:pt x="3530600" y="12700"/>
                  </a:moveTo>
                  <a:lnTo>
                    <a:pt x="3543300" y="12700"/>
                  </a:lnTo>
                  <a:lnTo>
                    <a:pt x="3530600" y="12700"/>
                  </a:lnTo>
                  <a:close/>
                  <a:moveTo>
                    <a:pt x="3556000" y="12700"/>
                  </a:moveTo>
                  <a:lnTo>
                    <a:pt x="3568700" y="12700"/>
                  </a:lnTo>
                  <a:lnTo>
                    <a:pt x="3556000" y="12700"/>
                  </a:lnTo>
                  <a:close/>
                  <a:moveTo>
                    <a:pt x="3581400" y="12700"/>
                  </a:moveTo>
                  <a:lnTo>
                    <a:pt x="3594100" y="12700"/>
                  </a:lnTo>
                  <a:lnTo>
                    <a:pt x="3581400" y="12700"/>
                  </a:lnTo>
                  <a:close/>
                  <a:moveTo>
                    <a:pt x="3606800" y="12700"/>
                  </a:moveTo>
                  <a:lnTo>
                    <a:pt x="3619500" y="12700"/>
                  </a:lnTo>
                  <a:lnTo>
                    <a:pt x="3606800" y="12700"/>
                  </a:lnTo>
                  <a:close/>
                  <a:moveTo>
                    <a:pt x="3632200" y="12700"/>
                  </a:moveTo>
                  <a:lnTo>
                    <a:pt x="3644900" y="12700"/>
                  </a:lnTo>
                  <a:lnTo>
                    <a:pt x="3632200" y="12700"/>
                  </a:lnTo>
                  <a:close/>
                  <a:moveTo>
                    <a:pt x="3657600" y="12700"/>
                  </a:moveTo>
                  <a:lnTo>
                    <a:pt x="3670300" y="12700"/>
                  </a:lnTo>
                  <a:lnTo>
                    <a:pt x="3657600" y="12700"/>
                  </a:lnTo>
                  <a:close/>
                  <a:moveTo>
                    <a:pt x="3683000" y="12700"/>
                  </a:moveTo>
                  <a:lnTo>
                    <a:pt x="3695700" y="12700"/>
                  </a:lnTo>
                  <a:lnTo>
                    <a:pt x="3683000" y="12700"/>
                  </a:lnTo>
                  <a:close/>
                  <a:moveTo>
                    <a:pt x="3708400" y="12700"/>
                  </a:moveTo>
                  <a:lnTo>
                    <a:pt x="3721100" y="12700"/>
                  </a:lnTo>
                  <a:lnTo>
                    <a:pt x="3708400" y="12700"/>
                  </a:lnTo>
                  <a:close/>
                  <a:moveTo>
                    <a:pt x="3733800" y="12700"/>
                  </a:moveTo>
                  <a:lnTo>
                    <a:pt x="3746500" y="12700"/>
                  </a:lnTo>
                  <a:lnTo>
                    <a:pt x="3733800" y="12700"/>
                  </a:lnTo>
                  <a:close/>
                  <a:moveTo>
                    <a:pt x="3759200" y="12700"/>
                  </a:moveTo>
                  <a:lnTo>
                    <a:pt x="3771900" y="12700"/>
                  </a:lnTo>
                  <a:lnTo>
                    <a:pt x="3759200" y="12700"/>
                  </a:lnTo>
                  <a:close/>
                  <a:moveTo>
                    <a:pt x="3784600" y="12700"/>
                  </a:moveTo>
                  <a:lnTo>
                    <a:pt x="3797300" y="12700"/>
                  </a:lnTo>
                  <a:lnTo>
                    <a:pt x="3784600" y="12700"/>
                  </a:lnTo>
                  <a:close/>
                  <a:moveTo>
                    <a:pt x="3810000" y="12700"/>
                  </a:moveTo>
                  <a:lnTo>
                    <a:pt x="3822700" y="12700"/>
                  </a:lnTo>
                  <a:lnTo>
                    <a:pt x="3810000" y="12700"/>
                  </a:lnTo>
                  <a:close/>
                  <a:moveTo>
                    <a:pt x="3835400" y="12700"/>
                  </a:moveTo>
                  <a:lnTo>
                    <a:pt x="3848100" y="12700"/>
                  </a:lnTo>
                  <a:lnTo>
                    <a:pt x="3835400" y="12700"/>
                  </a:lnTo>
                  <a:close/>
                  <a:moveTo>
                    <a:pt x="3860800" y="12700"/>
                  </a:moveTo>
                  <a:lnTo>
                    <a:pt x="3873500" y="12700"/>
                  </a:lnTo>
                  <a:lnTo>
                    <a:pt x="3860800" y="12700"/>
                  </a:lnTo>
                  <a:close/>
                  <a:moveTo>
                    <a:pt x="3886200" y="12700"/>
                  </a:moveTo>
                  <a:lnTo>
                    <a:pt x="3898900" y="12700"/>
                  </a:lnTo>
                  <a:lnTo>
                    <a:pt x="3886200" y="12700"/>
                  </a:lnTo>
                  <a:close/>
                  <a:moveTo>
                    <a:pt x="3911600" y="12700"/>
                  </a:moveTo>
                  <a:lnTo>
                    <a:pt x="3924300" y="12700"/>
                  </a:lnTo>
                  <a:lnTo>
                    <a:pt x="3911600" y="12700"/>
                  </a:lnTo>
                  <a:close/>
                  <a:moveTo>
                    <a:pt x="3937000" y="12700"/>
                  </a:moveTo>
                  <a:lnTo>
                    <a:pt x="3949700" y="12700"/>
                  </a:lnTo>
                  <a:lnTo>
                    <a:pt x="3937000" y="12700"/>
                  </a:lnTo>
                  <a:close/>
                  <a:moveTo>
                    <a:pt x="3962400" y="12700"/>
                  </a:moveTo>
                  <a:lnTo>
                    <a:pt x="3975100" y="12700"/>
                  </a:lnTo>
                  <a:lnTo>
                    <a:pt x="3962400" y="12700"/>
                  </a:lnTo>
                  <a:close/>
                  <a:moveTo>
                    <a:pt x="3987800" y="12700"/>
                  </a:moveTo>
                  <a:lnTo>
                    <a:pt x="4000500" y="12700"/>
                  </a:lnTo>
                  <a:lnTo>
                    <a:pt x="3987800" y="12700"/>
                  </a:lnTo>
                  <a:close/>
                  <a:moveTo>
                    <a:pt x="4013200" y="12700"/>
                  </a:moveTo>
                  <a:lnTo>
                    <a:pt x="4025900" y="12700"/>
                  </a:lnTo>
                  <a:lnTo>
                    <a:pt x="4013200" y="12700"/>
                  </a:lnTo>
                  <a:close/>
                  <a:moveTo>
                    <a:pt x="4038600" y="12700"/>
                  </a:moveTo>
                  <a:lnTo>
                    <a:pt x="4051300" y="12700"/>
                  </a:lnTo>
                  <a:lnTo>
                    <a:pt x="4038600" y="12700"/>
                  </a:lnTo>
                  <a:close/>
                  <a:moveTo>
                    <a:pt x="4064000" y="12700"/>
                  </a:moveTo>
                  <a:lnTo>
                    <a:pt x="4076700" y="12700"/>
                  </a:lnTo>
                  <a:lnTo>
                    <a:pt x="4064000" y="12700"/>
                  </a:lnTo>
                  <a:close/>
                  <a:moveTo>
                    <a:pt x="4089400" y="12700"/>
                  </a:moveTo>
                  <a:lnTo>
                    <a:pt x="4102100" y="12700"/>
                  </a:lnTo>
                  <a:lnTo>
                    <a:pt x="4089400" y="12700"/>
                  </a:lnTo>
                  <a:close/>
                  <a:moveTo>
                    <a:pt x="4114800" y="12700"/>
                  </a:moveTo>
                  <a:lnTo>
                    <a:pt x="4127500" y="12700"/>
                  </a:lnTo>
                  <a:lnTo>
                    <a:pt x="4114800" y="12700"/>
                  </a:lnTo>
                  <a:close/>
                  <a:moveTo>
                    <a:pt x="4140200" y="12700"/>
                  </a:moveTo>
                  <a:lnTo>
                    <a:pt x="4152900" y="12700"/>
                  </a:lnTo>
                  <a:lnTo>
                    <a:pt x="4140200" y="12700"/>
                  </a:lnTo>
                  <a:close/>
                  <a:moveTo>
                    <a:pt x="4165600" y="12700"/>
                  </a:moveTo>
                  <a:lnTo>
                    <a:pt x="4178300" y="12700"/>
                  </a:lnTo>
                  <a:lnTo>
                    <a:pt x="4165600" y="12700"/>
                  </a:lnTo>
                  <a:close/>
                  <a:moveTo>
                    <a:pt x="4191000" y="12700"/>
                  </a:moveTo>
                  <a:lnTo>
                    <a:pt x="4203700" y="12700"/>
                  </a:lnTo>
                  <a:lnTo>
                    <a:pt x="4191000" y="12700"/>
                  </a:lnTo>
                  <a:close/>
                  <a:moveTo>
                    <a:pt x="4216400" y="12700"/>
                  </a:moveTo>
                  <a:lnTo>
                    <a:pt x="4229100" y="12700"/>
                  </a:lnTo>
                  <a:lnTo>
                    <a:pt x="4216400" y="12700"/>
                  </a:lnTo>
                  <a:close/>
                  <a:moveTo>
                    <a:pt x="4241800" y="12700"/>
                  </a:moveTo>
                  <a:lnTo>
                    <a:pt x="4254500" y="12700"/>
                  </a:lnTo>
                  <a:lnTo>
                    <a:pt x="4241800" y="12700"/>
                  </a:lnTo>
                  <a:close/>
                  <a:moveTo>
                    <a:pt x="4267200" y="12700"/>
                  </a:moveTo>
                  <a:lnTo>
                    <a:pt x="4279900" y="12700"/>
                  </a:lnTo>
                  <a:lnTo>
                    <a:pt x="4267200" y="12700"/>
                  </a:lnTo>
                  <a:close/>
                  <a:moveTo>
                    <a:pt x="4292600" y="12700"/>
                  </a:moveTo>
                  <a:lnTo>
                    <a:pt x="4305300" y="12700"/>
                  </a:lnTo>
                  <a:lnTo>
                    <a:pt x="4292600" y="12700"/>
                  </a:lnTo>
                  <a:close/>
                  <a:moveTo>
                    <a:pt x="4318000" y="12700"/>
                  </a:moveTo>
                  <a:lnTo>
                    <a:pt x="4330700" y="12700"/>
                  </a:lnTo>
                  <a:lnTo>
                    <a:pt x="4318000" y="12700"/>
                  </a:lnTo>
                  <a:close/>
                  <a:moveTo>
                    <a:pt x="4343400" y="12700"/>
                  </a:moveTo>
                  <a:lnTo>
                    <a:pt x="4356100" y="12700"/>
                  </a:lnTo>
                  <a:lnTo>
                    <a:pt x="4343400" y="12700"/>
                  </a:lnTo>
                  <a:close/>
                  <a:moveTo>
                    <a:pt x="4368800" y="12700"/>
                  </a:moveTo>
                  <a:lnTo>
                    <a:pt x="4381500" y="12700"/>
                  </a:lnTo>
                  <a:lnTo>
                    <a:pt x="4368800" y="12700"/>
                  </a:lnTo>
                  <a:close/>
                  <a:moveTo>
                    <a:pt x="4394200" y="12700"/>
                  </a:moveTo>
                  <a:lnTo>
                    <a:pt x="4406900" y="12700"/>
                  </a:lnTo>
                  <a:lnTo>
                    <a:pt x="4394200" y="12700"/>
                  </a:lnTo>
                  <a:close/>
                  <a:moveTo>
                    <a:pt x="4419600" y="12700"/>
                  </a:moveTo>
                  <a:lnTo>
                    <a:pt x="4432300" y="12700"/>
                  </a:lnTo>
                  <a:lnTo>
                    <a:pt x="4419600" y="12700"/>
                  </a:lnTo>
                  <a:close/>
                  <a:moveTo>
                    <a:pt x="4445000" y="12700"/>
                  </a:moveTo>
                  <a:lnTo>
                    <a:pt x="4457700" y="12700"/>
                  </a:lnTo>
                  <a:lnTo>
                    <a:pt x="4445000" y="12700"/>
                  </a:lnTo>
                  <a:close/>
                  <a:moveTo>
                    <a:pt x="4470400" y="12700"/>
                  </a:moveTo>
                  <a:lnTo>
                    <a:pt x="4483100" y="12700"/>
                  </a:lnTo>
                  <a:lnTo>
                    <a:pt x="4470400" y="12700"/>
                  </a:lnTo>
                  <a:close/>
                  <a:moveTo>
                    <a:pt x="4495800" y="12700"/>
                  </a:moveTo>
                  <a:lnTo>
                    <a:pt x="4508500" y="12700"/>
                  </a:lnTo>
                  <a:lnTo>
                    <a:pt x="4495800" y="12700"/>
                  </a:lnTo>
                  <a:close/>
                  <a:moveTo>
                    <a:pt x="4521200" y="12700"/>
                  </a:moveTo>
                  <a:lnTo>
                    <a:pt x="4533900" y="12700"/>
                  </a:lnTo>
                  <a:lnTo>
                    <a:pt x="4521200" y="12700"/>
                  </a:lnTo>
                  <a:close/>
                  <a:moveTo>
                    <a:pt x="4546600" y="12700"/>
                  </a:moveTo>
                  <a:lnTo>
                    <a:pt x="4559300" y="12700"/>
                  </a:lnTo>
                  <a:lnTo>
                    <a:pt x="4546600" y="12700"/>
                  </a:lnTo>
                  <a:close/>
                  <a:moveTo>
                    <a:pt x="4572000" y="12700"/>
                  </a:moveTo>
                  <a:lnTo>
                    <a:pt x="4584700" y="12700"/>
                  </a:lnTo>
                  <a:lnTo>
                    <a:pt x="4572000" y="12700"/>
                  </a:lnTo>
                  <a:close/>
                  <a:moveTo>
                    <a:pt x="4597400" y="12700"/>
                  </a:moveTo>
                  <a:lnTo>
                    <a:pt x="4610100" y="12700"/>
                  </a:lnTo>
                  <a:lnTo>
                    <a:pt x="4597400" y="12700"/>
                  </a:lnTo>
                  <a:close/>
                  <a:moveTo>
                    <a:pt x="4622800" y="12700"/>
                  </a:moveTo>
                  <a:lnTo>
                    <a:pt x="4635500" y="12700"/>
                  </a:lnTo>
                  <a:lnTo>
                    <a:pt x="4622800" y="12700"/>
                  </a:lnTo>
                  <a:close/>
                  <a:moveTo>
                    <a:pt x="4648200" y="12700"/>
                  </a:moveTo>
                  <a:lnTo>
                    <a:pt x="4660900" y="12700"/>
                  </a:lnTo>
                  <a:lnTo>
                    <a:pt x="4648200" y="12700"/>
                  </a:lnTo>
                  <a:close/>
                  <a:moveTo>
                    <a:pt x="4673600" y="12700"/>
                  </a:moveTo>
                  <a:lnTo>
                    <a:pt x="4686300" y="12700"/>
                  </a:lnTo>
                  <a:lnTo>
                    <a:pt x="4673600" y="12700"/>
                  </a:lnTo>
                  <a:close/>
                  <a:moveTo>
                    <a:pt x="4699000" y="12700"/>
                  </a:moveTo>
                  <a:lnTo>
                    <a:pt x="4711700" y="12700"/>
                  </a:lnTo>
                  <a:lnTo>
                    <a:pt x="4699000" y="12700"/>
                  </a:lnTo>
                  <a:close/>
                  <a:moveTo>
                    <a:pt x="4724400" y="12700"/>
                  </a:moveTo>
                  <a:lnTo>
                    <a:pt x="4737100" y="12700"/>
                  </a:lnTo>
                  <a:lnTo>
                    <a:pt x="4724400" y="12700"/>
                  </a:lnTo>
                  <a:close/>
                  <a:moveTo>
                    <a:pt x="4749800" y="12700"/>
                  </a:moveTo>
                  <a:lnTo>
                    <a:pt x="4762500" y="12700"/>
                  </a:lnTo>
                  <a:lnTo>
                    <a:pt x="4749800" y="12700"/>
                  </a:lnTo>
                  <a:close/>
                  <a:moveTo>
                    <a:pt x="4775200" y="12700"/>
                  </a:moveTo>
                  <a:lnTo>
                    <a:pt x="4787900" y="12700"/>
                  </a:lnTo>
                  <a:lnTo>
                    <a:pt x="4775200" y="12700"/>
                  </a:lnTo>
                  <a:close/>
                  <a:moveTo>
                    <a:pt x="4800600" y="12700"/>
                  </a:moveTo>
                  <a:lnTo>
                    <a:pt x="4813300" y="12700"/>
                  </a:lnTo>
                  <a:lnTo>
                    <a:pt x="4800600" y="12700"/>
                  </a:lnTo>
                  <a:close/>
                  <a:moveTo>
                    <a:pt x="4826000" y="12700"/>
                  </a:moveTo>
                  <a:lnTo>
                    <a:pt x="4838700" y="12700"/>
                  </a:lnTo>
                  <a:lnTo>
                    <a:pt x="4826000" y="12700"/>
                  </a:lnTo>
                  <a:close/>
                  <a:moveTo>
                    <a:pt x="4851400" y="12700"/>
                  </a:moveTo>
                  <a:lnTo>
                    <a:pt x="4864100" y="12700"/>
                  </a:lnTo>
                  <a:lnTo>
                    <a:pt x="4851400" y="12700"/>
                  </a:lnTo>
                  <a:close/>
                  <a:moveTo>
                    <a:pt x="4876800" y="12700"/>
                  </a:moveTo>
                  <a:lnTo>
                    <a:pt x="4889500" y="12700"/>
                  </a:lnTo>
                  <a:lnTo>
                    <a:pt x="4876800" y="12700"/>
                  </a:lnTo>
                  <a:close/>
                  <a:moveTo>
                    <a:pt x="4902200" y="12700"/>
                  </a:moveTo>
                  <a:lnTo>
                    <a:pt x="4914900" y="12700"/>
                  </a:lnTo>
                  <a:lnTo>
                    <a:pt x="4902200" y="12700"/>
                  </a:lnTo>
                  <a:close/>
                  <a:moveTo>
                    <a:pt x="4927600" y="12700"/>
                  </a:moveTo>
                  <a:lnTo>
                    <a:pt x="4940300" y="12700"/>
                  </a:lnTo>
                  <a:lnTo>
                    <a:pt x="4927600" y="12700"/>
                  </a:lnTo>
                  <a:close/>
                  <a:moveTo>
                    <a:pt x="4953000" y="12700"/>
                  </a:moveTo>
                  <a:lnTo>
                    <a:pt x="4965700" y="12700"/>
                  </a:lnTo>
                  <a:lnTo>
                    <a:pt x="4953000" y="12700"/>
                  </a:lnTo>
                  <a:close/>
                  <a:moveTo>
                    <a:pt x="4978400" y="12700"/>
                  </a:moveTo>
                  <a:lnTo>
                    <a:pt x="4991100" y="12700"/>
                  </a:lnTo>
                  <a:lnTo>
                    <a:pt x="4978400" y="12700"/>
                  </a:lnTo>
                  <a:close/>
                  <a:moveTo>
                    <a:pt x="5003800" y="12700"/>
                  </a:moveTo>
                  <a:lnTo>
                    <a:pt x="5016500" y="12700"/>
                  </a:lnTo>
                  <a:lnTo>
                    <a:pt x="5003800" y="12700"/>
                  </a:lnTo>
                  <a:close/>
                  <a:moveTo>
                    <a:pt x="5029200" y="12700"/>
                  </a:moveTo>
                  <a:lnTo>
                    <a:pt x="5041900" y="12700"/>
                  </a:lnTo>
                  <a:lnTo>
                    <a:pt x="5029200" y="12700"/>
                  </a:lnTo>
                  <a:close/>
                  <a:moveTo>
                    <a:pt x="5054600" y="12700"/>
                  </a:moveTo>
                  <a:lnTo>
                    <a:pt x="5067300" y="12700"/>
                  </a:lnTo>
                  <a:lnTo>
                    <a:pt x="5054600" y="12700"/>
                  </a:lnTo>
                  <a:close/>
                  <a:moveTo>
                    <a:pt x="5080000" y="12700"/>
                  </a:moveTo>
                  <a:lnTo>
                    <a:pt x="5092700" y="12700"/>
                  </a:lnTo>
                  <a:lnTo>
                    <a:pt x="5080000" y="12700"/>
                  </a:lnTo>
                  <a:close/>
                  <a:moveTo>
                    <a:pt x="5105400" y="12700"/>
                  </a:moveTo>
                  <a:lnTo>
                    <a:pt x="5118100" y="12700"/>
                  </a:lnTo>
                  <a:lnTo>
                    <a:pt x="5105400" y="12700"/>
                  </a:lnTo>
                  <a:close/>
                  <a:moveTo>
                    <a:pt x="5130800" y="12700"/>
                  </a:moveTo>
                  <a:lnTo>
                    <a:pt x="5143500" y="12700"/>
                  </a:lnTo>
                  <a:lnTo>
                    <a:pt x="5130800" y="12700"/>
                  </a:lnTo>
                  <a:close/>
                  <a:moveTo>
                    <a:pt x="5156200" y="12700"/>
                  </a:moveTo>
                  <a:lnTo>
                    <a:pt x="5168900" y="12700"/>
                  </a:lnTo>
                  <a:lnTo>
                    <a:pt x="5156200" y="12700"/>
                  </a:lnTo>
                  <a:close/>
                  <a:moveTo>
                    <a:pt x="5181600" y="12700"/>
                  </a:moveTo>
                  <a:lnTo>
                    <a:pt x="5194300" y="12700"/>
                  </a:lnTo>
                  <a:lnTo>
                    <a:pt x="5181600" y="12700"/>
                  </a:lnTo>
                  <a:close/>
                  <a:moveTo>
                    <a:pt x="5207000" y="12700"/>
                  </a:moveTo>
                  <a:lnTo>
                    <a:pt x="5219700" y="12700"/>
                  </a:lnTo>
                  <a:lnTo>
                    <a:pt x="5207000" y="12700"/>
                  </a:lnTo>
                  <a:close/>
                  <a:moveTo>
                    <a:pt x="5232400" y="12700"/>
                  </a:moveTo>
                  <a:lnTo>
                    <a:pt x="5245100" y="12700"/>
                  </a:lnTo>
                  <a:lnTo>
                    <a:pt x="5232400" y="12700"/>
                  </a:lnTo>
                  <a:close/>
                  <a:moveTo>
                    <a:pt x="5257800" y="12700"/>
                  </a:moveTo>
                  <a:lnTo>
                    <a:pt x="5270500" y="12700"/>
                  </a:lnTo>
                  <a:lnTo>
                    <a:pt x="5257800" y="12700"/>
                  </a:lnTo>
                  <a:close/>
                  <a:moveTo>
                    <a:pt x="5283200" y="12700"/>
                  </a:moveTo>
                  <a:lnTo>
                    <a:pt x="5295900" y="12700"/>
                  </a:lnTo>
                  <a:lnTo>
                    <a:pt x="5283200" y="12700"/>
                  </a:lnTo>
                  <a:close/>
                  <a:moveTo>
                    <a:pt x="5308600" y="12700"/>
                  </a:moveTo>
                  <a:lnTo>
                    <a:pt x="5321300" y="12700"/>
                  </a:lnTo>
                  <a:lnTo>
                    <a:pt x="5308600" y="12700"/>
                  </a:lnTo>
                  <a:close/>
                  <a:moveTo>
                    <a:pt x="5334000" y="12700"/>
                  </a:moveTo>
                  <a:lnTo>
                    <a:pt x="5346700" y="12700"/>
                  </a:lnTo>
                  <a:lnTo>
                    <a:pt x="5334000" y="12700"/>
                  </a:lnTo>
                  <a:close/>
                  <a:moveTo>
                    <a:pt x="5359400" y="12700"/>
                  </a:moveTo>
                  <a:lnTo>
                    <a:pt x="5372100" y="12700"/>
                  </a:lnTo>
                  <a:lnTo>
                    <a:pt x="5359400" y="12700"/>
                  </a:lnTo>
                  <a:close/>
                  <a:moveTo>
                    <a:pt x="5384800" y="12700"/>
                  </a:moveTo>
                  <a:lnTo>
                    <a:pt x="5397500" y="12700"/>
                  </a:lnTo>
                  <a:lnTo>
                    <a:pt x="5384800" y="12700"/>
                  </a:lnTo>
                  <a:close/>
                  <a:moveTo>
                    <a:pt x="5410200" y="12700"/>
                  </a:moveTo>
                  <a:lnTo>
                    <a:pt x="5422900" y="12700"/>
                  </a:lnTo>
                  <a:lnTo>
                    <a:pt x="5410200" y="12700"/>
                  </a:lnTo>
                  <a:close/>
                  <a:moveTo>
                    <a:pt x="5435600" y="12700"/>
                  </a:moveTo>
                  <a:lnTo>
                    <a:pt x="5448300" y="12700"/>
                  </a:lnTo>
                  <a:lnTo>
                    <a:pt x="5435600" y="12700"/>
                  </a:lnTo>
                  <a:close/>
                  <a:moveTo>
                    <a:pt x="5461000" y="12700"/>
                  </a:moveTo>
                  <a:lnTo>
                    <a:pt x="5473700" y="12700"/>
                  </a:lnTo>
                  <a:lnTo>
                    <a:pt x="5461000" y="12700"/>
                  </a:lnTo>
                  <a:close/>
                  <a:moveTo>
                    <a:pt x="5486400" y="12700"/>
                  </a:moveTo>
                  <a:lnTo>
                    <a:pt x="5499100" y="12700"/>
                  </a:lnTo>
                  <a:lnTo>
                    <a:pt x="5486400" y="12700"/>
                  </a:lnTo>
                  <a:close/>
                  <a:moveTo>
                    <a:pt x="5511800" y="12700"/>
                  </a:moveTo>
                  <a:lnTo>
                    <a:pt x="5524500" y="12700"/>
                  </a:lnTo>
                  <a:lnTo>
                    <a:pt x="5511800" y="12700"/>
                  </a:lnTo>
                  <a:close/>
                  <a:moveTo>
                    <a:pt x="5537200" y="12700"/>
                  </a:moveTo>
                  <a:lnTo>
                    <a:pt x="5549900" y="12700"/>
                  </a:lnTo>
                  <a:lnTo>
                    <a:pt x="5537200" y="12700"/>
                  </a:lnTo>
                  <a:close/>
                  <a:moveTo>
                    <a:pt x="5562600" y="12700"/>
                  </a:moveTo>
                  <a:lnTo>
                    <a:pt x="5575300" y="12700"/>
                  </a:lnTo>
                  <a:lnTo>
                    <a:pt x="5562600" y="12700"/>
                  </a:lnTo>
                  <a:close/>
                  <a:moveTo>
                    <a:pt x="5588000" y="12700"/>
                  </a:moveTo>
                  <a:lnTo>
                    <a:pt x="5600700" y="12700"/>
                  </a:lnTo>
                  <a:lnTo>
                    <a:pt x="5588000" y="12700"/>
                  </a:lnTo>
                  <a:close/>
                  <a:moveTo>
                    <a:pt x="5613400" y="12700"/>
                  </a:moveTo>
                  <a:lnTo>
                    <a:pt x="5626100" y="12700"/>
                  </a:lnTo>
                  <a:lnTo>
                    <a:pt x="5613400" y="12700"/>
                  </a:lnTo>
                  <a:close/>
                  <a:moveTo>
                    <a:pt x="5638800" y="12700"/>
                  </a:moveTo>
                  <a:lnTo>
                    <a:pt x="5651500" y="12700"/>
                  </a:lnTo>
                  <a:lnTo>
                    <a:pt x="5638800" y="12700"/>
                  </a:lnTo>
                  <a:close/>
                  <a:moveTo>
                    <a:pt x="5664200" y="12700"/>
                  </a:moveTo>
                  <a:lnTo>
                    <a:pt x="5676900" y="12700"/>
                  </a:lnTo>
                  <a:lnTo>
                    <a:pt x="5664200" y="12700"/>
                  </a:lnTo>
                  <a:close/>
                  <a:moveTo>
                    <a:pt x="5689600" y="12700"/>
                  </a:moveTo>
                  <a:lnTo>
                    <a:pt x="5702300" y="12700"/>
                  </a:lnTo>
                  <a:lnTo>
                    <a:pt x="5689600" y="12700"/>
                  </a:lnTo>
                  <a:close/>
                  <a:moveTo>
                    <a:pt x="5715000" y="12700"/>
                  </a:moveTo>
                  <a:lnTo>
                    <a:pt x="5727700" y="12700"/>
                  </a:lnTo>
                  <a:lnTo>
                    <a:pt x="5715000" y="12700"/>
                  </a:lnTo>
                  <a:close/>
                  <a:moveTo>
                    <a:pt x="5740400" y="12700"/>
                  </a:moveTo>
                  <a:lnTo>
                    <a:pt x="5753100" y="12700"/>
                  </a:lnTo>
                  <a:lnTo>
                    <a:pt x="5740400" y="12700"/>
                  </a:lnTo>
                  <a:close/>
                  <a:moveTo>
                    <a:pt x="5765800" y="12700"/>
                  </a:moveTo>
                  <a:lnTo>
                    <a:pt x="5778500" y="12700"/>
                  </a:lnTo>
                  <a:lnTo>
                    <a:pt x="5765800" y="12700"/>
                  </a:lnTo>
                  <a:close/>
                  <a:moveTo>
                    <a:pt x="5791200" y="12700"/>
                  </a:moveTo>
                  <a:lnTo>
                    <a:pt x="5803900" y="12700"/>
                  </a:lnTo>
                  <a:lnTo>
                    <a:pt x="5791200" y="12700"/>
                  </a:lnTo>
                  <a:close/>
                  <a:moveTo>
                    <a:pt x="5816600" y="12700"/>
                  </a:moveTo>
                  <a:lnTo>
                    <a:pt x="5829300" y="12700"/>
                  </a:lnTo>
                  <a:lnTo>
                    <a:pt x="5816600" y="12700"/>
                  </a:lnTo>
                  <a:close/>
                  <a:moveTo>
                    <a:pt x="5842000" y="12700"/>
                  </a:moveTo>
                  <a:lnTo>
                    <a:pt x="5854700" y="12700"/>
                  </a:lnTo>
                  <a:lnTo>
                    <a:pt x="5842000" y="12700"/>
                  </a:lnTo>
                  <a:close/>
                  <a:moveTo>
                    <a:pt x="5867400" y="12700"/>
                  </a:moveTo>
                  <a:lnTo>
                    <a:pt x="5880100" y="12700"/>
                  </a:lnTo>
                  <a:lnTo>
                    <a:pt x="5867400" y="12700"/>
                  </a:lnTo>
                  <a:close/>
                  <a:moveTo>
                    <a:pt x="5892800" y="12700"/>
                  </a:moveTo>
                  <a:lnTo>
                    <a:pt x="5905500" y="12700"/>
                  </a:lnTo>
                  <a:lnTo>
                    <a:pt x="5892800" y="12700"/>
                  </a:lnTo>
                  <a:close/>
                  <a:moveTo>
                    <a:pt x="5918200" y="12700"/>
                  </a:moveTo>
                  <a:lnTo>
                    <a:pt x="5930900" y="12700"/>
                  </a:lnTo>
                  <a:lnTo>
                    <a:pt x="5918200" y="12700"/>
                  </a:lnTo>
                  <a:close/>
                  <a:moveTo>
                    <a:pt x="5943600" y="12700"/>
                  </a:moveTo>
                  <a:lnTo>
                    <a:pt x="5956300" y="12700"/>
                  </a:lnTo>
                  <a:lnTo>
                    <a:pt x="5943600" y="12700"/>
                  </a:lnTo>
                  <a:close/>
                  <a:moveTo>
                    <a:pt x="5969000" y="12700"/>
                  </a:moveTo>
                  <a:lnTo>
                    <a:pt x="5981700" y="12700"/>
                  </a:lnTo>
                  <a:lnTo>
                    <a:pt x="5969000" y="12700"/>
                  </a:lnTo>
                  <a:close/>
                  <a:moveTo>
                    <a:pt x="5994400" y="12700"/>
                  </a:moveTo>
                  <a:lnTo>
                    <a:pt x="6007100" y="12700"/>
                  </a:lnTo>
                  <a:lnTo>
                    <a:pt x="5994400" y="12700"/>
                  </a:lnTo>
                  <a:close/>
                  <a:moveTo>
                    <a:pt x="6019800" y="12700"/>
                  </a:moveTo>
                  <a:lnTo>
                    <a:pt x="6032500" y="12700"/>
                  </a:lnTo>
                  <a:lnTo>
                    <a:pt x="6019800" y="12700"/>
                  </a:lnTo>
                  <a:close/>
                  <a:moveTo>
                    <a:pt x="6045200" y="12700"/>
                  </a:moveTo>
                  <a:lnTo>
                    <a:pt x="6057900" y="12700"/>
                  </a:lnTo>
                  <a:lnTo>
                    <a:pt x="6045200" y="12700"/>
                  </a:lnTo>
                  <a:close/>
                  <a:moveTo>
                    <a:pt x="6070600" y="12700"/>
                  </a:moveTo>
                  <a:lnTo>
                    <a:pt x="6083300" y="12700"/>
                  </a:lnTo>
                  <a:lnTo>
                    <a:pt x="6070600" y="12700"/>
                  </a:lnTo>
                  <a:close/>
                  <a:moveTo>
                    <a:pt x="6096000" y="12700"/>
                  </a:moveTo>
                  <a:lnTo>
                    <a:pt x="6108700" y="12700"/>
                  </a:lnTo>
                  <a:lnTo>
                    <a:pt x="6096000" y="12700"/>
                  </a:lnTo>
                  <a:close/>
                  <a:moveTo>
                    <a:pt x="6121400" y="12700"/>
                  </a:moveTo>
                  <a:lnTo>
                    <a:pt x="6134100" y="12700"/>
                  </a:lnTo>
                  <a:lnTo>
                    <a:pt x="6121400" y="12700"/>
                  </a:lnTo>
                  <a:close/>
                  <a:moveTo>
                    <a:pt x="6146800" y="12700"/>
                  </a:moveTo>
                  <a:lnTo>
                    <a:pt x="6159500" y="12700"/>
                  </a:lnTo>
                  <a:lnTo>
                    <a:pt x="6146800" y="12700"/>
                  </a:lnTo>
                  <a:close/>
                  <a:moveTo>
                    <a:pt x="6172200" y="12700"/>
                  </a:moveTo>
                  <a:lnTo>
                    <a:pt x="6184900" y="12700"/>
                  </a:lnTo>
                  <a:lnTo>
                    <a:pt x="6172200" y="12700"/>
                  </a:lnTo>
                  <a:close/>
                  <a:moveTo>
                    <a:pt x="6197600" y="12700"/>
                  </a:moveTo>
                  <a:lnTo>
                    <a:pt x="6210300" y="12700"/>
                  </a:lnTo>
                  <a:lnTo>
                    <a:pt x="6197600" y="12700"/>
                  </a:lnTo>
                  <a:close/>
                  <a:moveTo>
                    <a:pt x="6223000" y="12700"/>
                  </a:moveTo>
                  <a:lnTo>
                    <a:pt x="6235700" y="12700"/>
                  </a:lnTo>
                  <a:lnTo>
                    <a:pt x="6223000" y="12700"/>
                  </a:lnTo>
                  <a:close/>
                  <a:moveTo>
                    <a:pt x="6248400" y="12700"/>
                  </a:moveTo>
                  <a:lnTo>
                    <a:pt x="6261100" y="12700"/>
                  </a:lnTo>
                  <a:lnTo>
                    <a:pt x="6248400" y="12700"/>
                  </a:lnTo>
                  <a:close/>
                  <a:moveTo>
                    <a:pt x="6273800" y="12700"/>
                  </a:moveTo>
                  <a:lnTo>
                    <a:pt x="6286500" y="12700"/>
                  </a:lnTo>
                  <a:lnTo>
                    <a:pt x="6273800" y="12700"/>
                  </a:lnTo>
                  <a:close/>
                  <a:moveTo>
                    <a:pt x="6299200" y="12700"/>
                  </a:moveTo>
                  <a:lnTo>
                    <a:pt x="6311900" y="12700"/>
                  </a:lnTo>
                  <a:lnTo>
                    <a:pt x="6299200" y="12700"/>
                  </a:lnTo>
                  <a:close/>
                  <a:moveTo>
                    <a:pt x="6324600" y="12700"/>
                  </a:moveTo>
                  <a:lnTo>
                    <a:pt x="6337300" y="12700"/>
                  </a:lnTo>
                  <a:lnTo>
                    <a:pt x="6324600" y="12700"/>
                  </a:lnTo>
                  <a:close/>
                  <a:moveTo>
                    <a:pt x="6350000" y="12700"/>
                  </a:moveTo>
                  <a:lnTo>
                    <a:pt x="6362700" y="12700"/>
                  </a:lnTo>
                  <a:lnTo>
                    <a:pt x="6350000" y="12700"/>
                  </a:lnTo>
                  <a:close/>
                  <a:moveTo>
                    <a:pt x="6375400" y="12700"/>
                  </a:moveTo>
                  <a:lnTo>
                    <a:pt x="6388100" y="12700"/>
                  </a:lnTo>
                  <a:lnTo>
                    <a:pt x="6375400" y="12700"/>
                  </a:lnTo>
                  <a:close/>
                  <a:moveTo>
                    <a:pt x="6400800" y="12700"/>
                  </a:moveTo>
                  <a:lnTo>
                    <a:pt x="6413500" y="12700"/>
                  </a:lnTo>
                  <a:lnTo>
                    <a:pt x="6400800" y="12700"/>
                  </a:lnTo>
                  <a:close/>
                  <a:moveTo>
                    <a:pt x="6426200" y="12700"/>
                  </a:moveTo>
                  <a:lnTo>
                    <a:pt x="6438900" y="12700"/>
                  </a:lnTo>
                  <a:lnTo>
                    <a:pt x="6426200" y="12700"/>
                  </a:lnTo>
                  <a:close/>
                  <a:moveTo>
                    <a:pt x="6451600" y="12700"/>
                  </a:moveTo>
                  <a:lnTo>
                    <a:pt x="6464300" y="12700"/>
                  </a:lnTo>
                  <a:lnTo>
                    <a:pt x="6451600" y="12700"/>
                  </a:lnTo>
                  <a:close/>
                  <a:moveTo>
                    <a:pt x="6477000" y="12700"/>
                  </a:moveTo>
                  <a:lnTo>
                    <a:pt x="6489700" y="12700"/>
                  </a:lnTo>
                  <a:lnTo>
                    <a:pt x="6477000" y="12700"/>
                  </a:lnTo>
                  <a:close/>
                  <a:moveTo>
                    <a:pt x="6502400" y="12700"/>
                  </a:moveTo>
                  <a:lnTo>
                    <a:pt x="6515100" y="12700"/>
                  </a:lnTo>
                  <a:lnTo>
                    <a:pt x="6502400" y="12700"/>
                  </a:lnTo>
                  <a:close/>
                  <a:moveTo>
                    <a:pt x="6527800" y="12700"/>
                  </a:moveTo>
                  <a:lnTo>
                    <a:pt x="6540500" y="12700"/>
                  </a:lnTo>
                  <a:lnTo>
                    <a:pt x="6527800" y="12700"/>
                  </a:lnTo>
                  <a:close/>
                  <a:moveTo>
                    <a:pt x="6553200" y="12700"/>
                  </a:moveTo>
                  <a:lnTo>
                    <a:pt x="6565900" y="12700"/>
                  </a:lnTo>
                  <a:lnTo>
                    <a:pt x="6553200" y="12700"/>
                  </a:lnTo>
                  <a:close/>
                  <a:moveTo>
                    <a:pt x="6578600" y="12700"/>
                  </a:moveTo>
                  <a:lnTo>
                    <a:pt x="6591300" y="12700"/>
                  </a:lnTo>
                  <a:lnTo>
                    <a:pt x="6578600" y="12700"/>
                  </a:lnTo>
                  <a:close/>
                  <a:moveTo>
                    <a:pt x="6604000" y="12700"/>
                  </a:moveTo>
                  <a:lnTo>
                    <a:pt x="6616700" y="12700"/>
                  </a:lnTo>
                  <a:lnTo>
                    <a:pt x="6604000" y="12700"/>
                  </a:lnTo>
                  <a:close/>
                  <a:moveTo>
                    <a:pt x="6629400" y="12700"/>
                  </a:moveTo>
                  <a:lnTo>
                    <a:pt x="6642100" y="12700"/>
                  </a:lnTo>
                  <a:lnTo>
                    <a:pt x="6629400" y="12700"/>
                  </a:lnTo>
                  <a:close/>
                  <a:moveTo>
                    <a:pt x="6654800" y="12700"/>
                  </a:moveTo>
                  <a:lnTo>
                    <a:pt x="6667500" y="12700"/>
                  </a:lnTo>
                  <a:lnTo>
                    <a:pt x="6654800" y="12700"/>
                  </a:lnTo>
                  <a:close/>
                  <a:moveTo>
                    <a:pt x="6680200" y="12700"/>
                  </a:moveTo>
                  <a:lnTo>
                    <a:pt x="6692900" y="12700"/>
                  </a:lnTo>
                  <a:lnTo>
                    <a:pt x="6680200" y="12700"/>
                  </a:lnTo>
                  <a:close/>
                  <a:moveTo>
                    <a:pt x="6705600" y="12700"/>
                  </a:moveTo>
                  <a:lnTo>
                    <a:pt x="6718300" y="12700"/>
                  </a:lnTo>
                  <a:lnTo>
                    <a:pt x="6705600" y="12700"/>
                  </a:lnTo>
                  <a:close/>
                  <a:moveTo>
                    <a:pt x="6731000" y="12700"/>
                  </a:moveTo>
                  <a:lnTo>
                    <a:pt x="6743700" y="12700"/>
                  </a:lnTo>
                  <a:lnTo>
                    <a:pt x="6731000" y="12700"/>
                  </a:lnTo>
                  <a:close/>
                  <a:moveTo>
                    <a:pt x="6756400" y="12700"/>
                  </a:moveTo>
                  <a:lnTo>
                    <a:pt x="6769100" y="12700"/>
                  </a:lnTo>
                  <a:lnTo>
                    <a:pt x="6756400" y="12700"/>
                  </a:lnTo>
                  <a:close/>
                  <a:moveTo>
                    <a:pt x="6781800" y="12700"/>
                  </a:moveTo>
                  <a:lnTo>
                    <a:pt x="6794500" y="12700"/>
                  </a:lnTo>
                  <a:lnTo>
                    <a:pt x="6781800" y="12700"/>
                  </a:lnTo>
                  <a:close/>
                  <a:moveTo>
                    <a:pt x="6807200" y="12700"/>
                  </a:moveTo>
                  <a:lnTo>
                    <a:pt x="6819900" y="12700"/>
                  </a:lnTo>
                  <a:lnTo>
                    <a:pt x="6807200" y="12700"/>
                  </a:lnTo>
                  <a:close/>
                  <a:moveTo>
                    <a:pt x="6832600" y="12700"/>
                  </a:moveTo>
                  <a:lnTo>
                    <a:pt x="6845300" y="12700"/>
                  </a:lnTo>
                  <a:lnTo>
                    <a:pt x="6832600" y="12700"/>
                  </a:lnTo>
                  <a:close/>
                  <a:moveTo>
                    <a:pt x="6858000" y="12700"/>
                  </a:moveTo>
                  <a:lnTo>
                    <a:pt x="6870700" y="12700"/>
                  </a:lnTo>
                  <a:lnTo>
                    <a:pt x="6858000" y="12700"/>
                  </a:lnTo>
                  <a:close/>
                  <a:moveTo>
                    <a:pt x="6883400" y="12700"/>
                  </a:moveTo>
                  <a:lnTo>
                    <a:pt x="6896100" y="12700"/>
                  </a:lnTo>
                  <a:lnTo>
                    <a:pt x="6883400" y="12700"/>
                  </a:lnTo>
                  <a:close/>
                  <a:moveTo>
                    <a:pt x="6908800" y="12700"/>
                  </a:moveTo>
                  <a:lnTo>
                    <a:pt x="6921500" y="12700"/>
                  </a:lnTo>
                  <a:lnTo>
                    <a:pt x="6908800" y="12700"/>
                  </a:lnTo>
                  <a:close/>
                  <a:moveTo>
                    <a:pt x="6934200" y="12700"/>
                  </a:moveTo>
                  <a:lnTo>
                    <a:pt x="6946900" y="12700"/>
                  </a:lnTo>
                  <a:lnTo>
                    <a:pt x="6934200" y="12700"/>
                  </a:lnTo>
                  <a:close/>
                  <a:moveTo>
                    <a:pt x="6959600" y="12700"/>
                  </a:moveTo>
                  <a:lnTo>
                    <a:pt x="6972300" y="12700"/>
                  </a:lnTo>
                  <a:lnTo>
                    <a:pt x="6959600" y="12700"/>
                  </a:lnTo>
                  <a:close/>
                  <a:moveTo>
                    <a:pt x="6985000" y="12700"/>
                  </a:moveTo>
                  <a:lnTo>
                    <a:pt x="6997700" y="12700"/>
                  </a:lnTo>
                  <a:lnTo>
                    <a:pt x="6985000" y="12700"/>
                  </a:lnTo>
                  <a:close/>
                  <a:moveTo>
                    <a:pt x="7010400" y="12700"/>
                  </a:moveTo>
                  <a:lnTo>
                    <a:pt x="7023100" y="12700"/>
                  </a:lnTo>
                  <a:lnTo>
                    <a:pt x="7010400" y="12700"/>
                  </a:lnTo>
                  <a:close/>
                  <a:moveTo>
                    <a:pt x="7035800" y="12700"/>
                  </a:moveTo>
                  <a:lnTo>
                    <a:pt x="7048500" y="12700"/>
                  </a:lnTo>
                  <a:lnTo>
                    <a:pt x="7035800" y="12700"/>
                  </a:lnTo>
                  <a:close/>
                  <a:moveTo>
                    <a:pt x="7061200" y="12700"/>
                  </a:moveTo>
                  <a:lnTo>
                    <a:pt x="7073900" y="12700"/>
                  </a:lnTo>
                  <a:lnTo>
                    <a:pt x="7061200" y="12700"/>
                  </a:lnTo>
                  <a:close/>
                  <a:moveTo>
                    <a:pt x="7086600" y="12700"/>
                  </a:moveTo>
                  <a:lnTo>
                    <a:pt x="7099300" y="12700"/>
                  </a:lnTo>
                  <a:lnTo>
                    <a:pt x="7086600" y="12700"/>
                  </a:lnTo>
                  <a:close/>
                  <a:moveTo>
                    <a:pt x="7112000" y="12700"/>
                  </a:moveTo>
                  <a:lnTo>
                    <a:pt x="7124700" y="12700"/>
                  </a:lnTo>
                  <a:lnTo>
                    <a:pt x="7112000" y="12700"/>
                  </a:lnTo>
                  <a:close/>
                  <a:moveTo>
                    <a:pt x="7137400" y="12700"/>
                  </a:moveTo>
                  <a:lnTo>
                    <a:pt x="7150100" y="12700"/>
                  </a:lnTo>
                  <a:lnTo>
                    <a:pt x="7137400" y="12700"/>
                  </a:lnTo>
                  <a:close/>
                  <a:moveTo>
                    <a:pt x="7162800" y="12700"/>
                  </a:moveTo>
                  <a:lnTo>
                    <a:pt x="7175500" y="12700"/>
                  </a:lnTo>
                  <a:lnTo>
                    <a:pt x="7162800" y="12700"/>
                  </a:lnTo>
                  <a:close/>
                  <a:moveTo>
                    <a:pt x="7188200" y="12700"/>
                  </a:moveTo>
                  <a:lnTo>
                    <a:pt x="7200900" y="12700"/>
                  </a:lnTo>
                  <a:lnTo>
                    <a:pt x="7188200" y="12700"/>
                  </a:lnTo>
                  <a:close/>
                  <a:moveTo>
                    <a:pt x="7213600" y="12700"/>
                  </a:moveTo>
                  <a:lnTo>
                    <a:pt x="7226300" y="12700"/>
                  </a:lnTo>
                  <a:lnTo>
                    <a:pt x="7213600" y="12700"/>
                  </a:lnTo>
                  <a:close/>
                  <a:moveTo>
                    <a:pt x="7239000" y="12700"/>
                  </a:moveTo>
                  <a:lnTo>
                    <a:pt x="7251700" y="12700"/>
                  </a:lnTo>
                  <a:lnTo>
                    <a:pt x="7239000" y="12700"/>
                  </a:lnTo>
                  <a:close/>
                  <a:moveTo>
                    <a:pt x="7264400" y="12700"/>
                  </a:moveTo>
                  <a:lnTo>
                    <a:pt x="7277100" y="12700"/>
                  </a:lnTo>
                  <a:lnTo>
                    <a:pt x="7264400" y="12700"/>
                  </a:lnTo>
                  <a:close/>
                  <a:moveTo>
                    <a:pt x="7289800" y="12700"/>
                  </a:moveTo>
                  <a:lnTo>
                    <a:pt x="7302500" y="12700"/>
                  </a:lnTo>
                  <a:lnTo>
                    <a:pt x="7289800" y="12700"/>
                  </a:lnTo>
                  <a:close/>
                  <a:moveTo>
                    <a:pt x="7315200" y="12700"/>
                  </a:moveTo>
                  <a:lnTo>
                    <a:pt x="7327900" y="12700"/>
                  </a:lnTo>
                  <a:lnTo>
                    <a:pt x="7315200" y="12700"/>
                  </a:lnTo>
                  <a:close/>
                  <a:moveTo>
                    <a:pt x="7340600" y="12700"/>
                  </a:moveTo>
                  <a:lnTo>
                    <a:pt x="7353300" y="12700"/>
                  </a:lnTo>
                  <a:lnTo>
                    <a:pt x="7340600" y="12700"/>
                  </a:lnTo>
                  <a:close/>
                  <a:moveTo>
                    <a:pt x="7366000" y="12700"/>
                  </a:moveTo>
                  <a:lnTo>
                    <a:pt x="7378700" y="12700"/>
                  </a:lnTo>
                  <a:lnTo>
                    <a:pt x="7366000" y="12700"/>
                  </a:lnTo>
                  <a:close/>
                  <a:moveTo>
                    <a:pt x="7391400" y="12700"/>
                  </a:moveTo>
                  <a:lnTo>
                    <a:pt x="7404100" y="12700"/>
                  </a:lnTo>
                  <a:lnTo>
                    <a:pt x="7391400" y="12700"/>
                  </a:lnTo>
                  <a:close/>
                  <a:moveTo>
                    <a:pt x="7416800" y="12700"/>
                  </a:moveTo>
                  <a:lnTo>
                    <a:pt x="7429500" y="12700"/>
                  </a:lnTo>
                  <a:lnTo>
                    <a:pt x="7416800" y="12700"/>
                  </a:lnTo>
                  <a:close/>
                  <a:moveTo>
                    <a:pt x="7442200" y="12700"/>
                  </a:moveTo>
                  <a:lnTo>
                    <a:pt x="7454900" y="12700"/>
                  </a:lnTo>
                  <a:lnTo>
                    <a:pt x="7442200" y="12700"/>
                  </a:lnTo>
                  <a:close/>
                  <a:moveTo>
                    <a:pt x="7467600" y="12700"/>
                  </a:moveTo>
                  <a:lnTo>
                    <a:pt x="7480300" y="12700"/>
                  </a:lnTo>
                  <a:lnTo>
                    <a:pt x="7467600" y="12700"/>
                  </a:lnTo>
                  <a:close/>
                  <a:moveTo>
                    <a:pt x="7493000" y="12700"/>
                  </a:moveTo>
                  <a:lnTo>
                    <a:pt x="7505700" y="12700"/>
                  </a:lnTo>
                  <a:lnTo>
                    <a:pt x="7493000" y="12700"/>
                  </a:lnTo>
                  <a:close/>
                  <a:moveTo>
                    <a:pt x="7518400" y="12700"/>
                  </a:moveTo>
                  <a:lnTo>
                    <a:pt x="7531100" y="12700"/>
                  </a:lnTo>
                  <a:lnTo>
                    <a:pt x="7518400" y="12700"/>
                  </a:lnTo>
                  <a:close/>
                  <a:moveTo>
                    <a:pt x="7543800" y="12700"/>
                  </a:moveTo>
                  <a:lnTo>
                    <a:pt x="7556500" y="12700"/>
                  </a:lnTo>
                  <a:lnTo>
                    <a:pt x="7543800" y="12700"/>
                  </a:lnTo>
                  <a:close/>
                  <a:moveTo>
                    <a:pt x="7569200" y="12700"/>
                  </a:moveTo>
                  <a:lnTo>
                    <a:pt x="7581900" y="12700"/>
                  </a:lnTo>
                  <a:lnTo>
                    <a:pt x="7569200" y="12700"/>
                  </a:lnTo>
                  <a:close/>
                  <a:moveTo>
                    <a:pt x="7594600" y="12700"/>
                  </a:moveTo>
                  <a:lnTo>
                    <a:pt x="7607300" y="12700"/>
                  </a:lnTo>
                  <a:lnTo>
                    <a:pt x="7594600" y="12700"/>
                  </a:lnTo>
                  <a:close/>
                  <a:moveTo>
                    <a:pt x="7620000" y="12700"/>
                  </a:moveTo>
                  <a:lnTo>
                    <a:pt x="7632700" y="12700"/>
                  </a:lnTo>
                  <a:lnTo>
                    <a:pt x="7620000" y="12700"/>
                  </a:lnTo>
                  <a:close/>
                  <a:moveTo>
                    <a:pt x="7645400" y="12700"/>
                  </a:moveTo>
                  <a:lnTo>
                    <a:pt x="7658100" y="12700"/>
                  </a:lnTo>
                  <a:lnTo>
                    <a:pt x="7645400" y="12700"/>
                  </a:lnTo>
                  <a:close/>
                  <a:moveTo>
                    <a:pt x="7670800" y="12700"/>
                  </a:moveTo>
                  <a:lnTo>
                    <a:pt x="7683500" y="12700"/>
                  </a:lnTo>
                  <a:lnTo>
                    <a:pt x="7670800" y="12700"/>
                  </a:lnTo>
                  <a:close/>
                  <a:moveTo>
                    <a:pt x="7696200" y="12700"/>
                  </a:moveTo>
                  <a:lnTo>
                    <a:pt x="7708900" y="12700"/>
                  </a:lnTo>
                  <a:lnTo>
                    <a:pt x="7696200" y="12700"/>
                  </a:lnTo>
                  <a:close/>
                  <a:moveTo>
                    <a:pt x="7721600" y="12700"/>
                  </a:moveTo>
                  <a:lnTo>
                    <a:pt x="7734300" y="12700"/>
                  </a:lnTo>
                  <a:lnTo>
                    <a:pt x="7721600" y="12700"/>
                  </a:lnTo>
                  <a:close/>
                  <a:moveTo>
                    <a:pt x="7747000" y="12700"/>
                  </a:moveTo>
                  <a:lnTo>
                    <a:pt x="7759700" y="12700"/>
                  </a:lnTo>
                  <a:lnTo>
                    <a:pt x="7747000" y="12700"/>
                  </a:lnTo>
                  <a:close/>
                  <a:moveTo>
                    <a:pt x="7772400" y="12700"/>
                  </a:moveTo>
                  <a:lnTo>
                    <a:pt x="7785100" y="12700"/>
                  </a:lnTo>
                  <a:lnTo>
                    <a:pt x="7772400" y="12700"/>
                  </a:lnTo>
                  <a:close/>
                  <a:moveTo>
                    <a:pt x="7797800" y="12700"/>
                  </a:moveTo>
                  <a:lnTo>
                    <a:pt x="7810500" y="12700"/>
                  </a:lnTo>
                  <a:lnTo>
                    <a:pt x="7797800" y="12700"/>
                  </a:lnTo>
                  <a:close/>
                  <a:moveTo>
                    <a:pt x="7823200" y="12700"/>
                  </a:moveTo>
                  <a:lnTo>
                    <a:pt x="7835900" y="12700"/>
                  </a:lnTo>
                  <a:lnTo>
                    <a:pt x="7823200" y="12700"/>
                  </a:lnTo>
                  <a:close/>
                  <a:moveTo>
                    <a:pt x="7848600" y="12700"/>
                  </a:moveTo>
                  <a:lnTo>
                    <a:pt x="7861300" y="12700"/>
                  </a:lnTo>
                  <a:lnTo>
                    <a:pt x="7848600" y="12700"/>
                  </a:lnTo>
                  <a:close/>
                  <a:moveTo>
                    <a:pt x="7874000" y="12700"/>
                  </a:moveTo>
                  <a:lnTo>
                    <a:pt x="7886700" y="12700"/>
                  </a:lnTo>
                  <a:lnTo>
                    <a:pt x="7874000" y="12700"/>
                  </a:lnTo>
                  <a:close/>
                  <a:moveTo>
                    <a:pt x="7899400" y="12700"/>
                  </a:moveTo>
                  <a:lnTo>
                    <a:pt x="7912100" y="12700"/>
                  </a:lnTo>
                  <a:lnTo>
                    <a:pt x="7899400" y="12700"/>
                  </a:lnTo>
                  <a:close/>
                  <a:moveTo>
                    <a:pt x="7924800" y="12700"/>
                  </a:moveTo>
                  <a:lnTo>
                    <a:pt x="7937500" y="12700"/>
                  </a:lnTo>
                  <a:lnTo>
                    <a:pt x="7924800" y="12700"/>
                  </a:lnTo>
                  <a:close/>
                  <a:moveTo>
                    <a:pt x="7950200" y="12700"/>
                  </a:moveTo>
                  <a:lnTo>
                    <a:pt x="7962900" y="12700"/>
                  </a:lnTo>
                  <a:lnTo>
                    <a:pt x="7950200" y="12700"/>
                  </a:lnTo>
                  <a:close/>
                  <a:moveTo>
                    <a:pt x="7975600" y="12700"/>
                  </a:moveTo>
                  <a:lnTo>
                    <a:pt x="7988300" y="12700"/>
                  </a:lnTo>
                  <a:lnTo>
                    <a:pt x="7975600" y="12700"/>
                  </a:lnTo>
                  <a:close/>
                  <a:moveTo>
                    <a:pt x="8001000" y="12700"/>
                  </a:moveTo>
                  <a:lnTo>
                    <a:pt x="8013700" y="12700"/>
                  </a:lnTo>
                  <a:lnTo>
                    <a:pt x="8001000" y="12700"/>
                  </a:lnTo>
                  <a:close/>
                  <a:moveTo>
                    <a:pt x="8026400" y="12700"/>
                  </a:moveTo>
                  <a:lnTo>
                    <a:pt x="8039100" y="12700"/>
                  </a:lnTo>
                  <a:lnTo>
                    <a:pt x="8026400" y="12700"/>
                  </a:lnTo>
                  <a:close/>
                  <a:moveTo>
                    <a:pt x="8051800" y="12700"/>
                  </a:moveTo>
                  <a:lnTo>
                    <a:pt x="8064500" y="12700"/>
                  </a:lnTo>
                  <a:lnTo>
                    <a:pt x="8051800" y="12700"/>
                  </a:lnTo>
                  <a:close/>
                  <a:moveTo>
                    <a:pt x="8077200" y="12700"/>
                  </a:moveTo>
                  <a:lnTo>
                    <a:pt x="8089900" y="12700"/>
                  </a:lnTo>
                  <a:lnTo>
                    <a:pt x="8077200" y="12700"/>
                  </a:lnTo>
                  <a:close/>
                  <a:moveTo>
                    <a:pt x="8102600" y="12700"/>
                  </a:moveTo>
                  <a:lnTo>
                    <a:pt x="8115300" y="12700"/>
                  </a:lnTo>
                  <a:lnTo>
                    <a:pt x="8102600" y="12700"/>
                  </a:lnTo>
                  <a:close/>
                  <a:moveTo>
                    <a:pt x="8128000" y="12700"/>
                  </a:moveTo>
                  <a:lnTo>
                    <a:pt x="8140700" y="12700"/>
                  </a:lnTo>
                  <a:lnTo>
                    <a:pt x="8128000" y="12700"/>
                  </a:lnTo>
                  <a:close/>
                  <a:moveTo>
                    <a:pt x="8153400" y="12700"/>
                  </a:moveTo>
                  <a:lnTo>
                    <a:pt x="8166100" y="12700"/>
                  </a:lnTo>
                  <a:lnTo>
                    <a:pt x="8153400" y="12700"/>
                  </a:lnTo>
                  <a:close/>
                  <a:moveTo>
                    <a:pt x="8178800" y="12700"/>
                  </a:moveTo>
                  <a:lnTo>
                    <a:pt x="8191500" y="12700"/>
                  </a:lnTo>
                  <a:lnTo>
                    <a:pt x="8178800" y="12700"/>
                  </a:lnTo>
                  <a:close/>
                  <a:moveTo>
                    <a:pt x="8204200" y="12700"/>
                  </a:moveTo>
                  <a:lnTo>
                    <a:pt x="8216900" y="12700"/>
                  </a:lnTo>
                  <a:lnTo>
                    <a:pt x="8204200" y="12700"/>
                  </a:lnTo>
                  <a:close/>
                  <a:moveTo>
                    <a:pt x="8229600" y="12700"/>
                  </a:moveTo>
                  <a:lnTo>
                    <a:pt x="8242300" y="12700"/>
                  </a:lnTo>
                  <a:lnTo>
                    <a:pt x="8229600" y="12700"/>
                  </a:lnTo>
                  <a:close/>
                  <a:moveTo>
                    <a:pt x="8255000" y="12700"/>
                  </a:moveTo>
                  <a:lnTo>
                    <a:pt x="8267700" y="12700"/>
                  </a:lnTo>
                  <a:lnTo>
                    <a:pt x="8255000" y="12700"/>
                  </a:lnTo>
                  <a:close/>
                  <a:moveTo>
                    <a:pt x="8280400" y="12700"/>
                  </a:moveTo>
                  <a:lnTo>
                    <a:pt x="8293100" y="12700"/>
                  </a:lnTo>
                  <a:lnTo>
                    <a:pt x="8280400" y="12700"/>
                  </a:lnTo>
                  <a:close/>
                  <a:moveTo>
                    <a:pt x="8305800" y="12700"/>
                  </a:moveTo>
                  <a:lnTo>
                    <a:pt x="8318500" y="12700"/>
                  </a:lnTo>
                  <a:lnTo>
                    <a:pt x="8305800" y="12700"/>
                  </a:lnTo>
                  <a:close/>
                  <a:moveTo>
                    <a:pt x="8331200" y="12700"/>
                  </a:moveTo>
                  <a:lnTo>
                    <a:pt x="8343900" y="12700"/>
                  </a:lnTo>
                  <a:lnTo>
                    <a:pt x="8331200" y="12700"/>
                  </a:lnTo>
                  <a:close/>
                  <a:moveTo>
                    <a:pt x="8356600" y="12700"/>
                  </a:moveTo>
                  <a:lnTo>
                    <a:pt x="8369300" y="12700"/>
                  </a:lnTo>
                  <a:lnTo>
                    <a:pt x="8356600" y="12700"/>
                  </a:lnTo>
                  <a:close/>
                  <a:moveTo>
                    <a:pt x="8382000" y="12700"/>
                  </a:moveTo>
                  <a:lnTo>
                    <a:pt x="8394700" y="12700"/>
                  </a:lnTo>
                  <a:lnTo>
                    <a:pt x="8382000" y="12700"/>
                  </a:lnTo>
                  <a:close/>
                  <a:moveTo>
                    <a:pt x="8407400" y="12700"/>
                  </a:moveTo>
                  <a:lnTo>
                    <a:pt x="8420100" y="12700"/>
                  </a:lnTo>
                  <a:lnTo>
                    <a:pt x="8407400" y="12700"/>
                  </a:lnTo>
                  <a:close/>
                  <a:moveTo>
                    <a:pt x="8432800" y="12700"/>
                  </a:moveTo>
                  <a:lnTo>
                    <a:pt x="8445500" y="12700"/>
                  </a:lnTo>
                  <a:lnTo>
                    <a:pt x="8432800" y="12700"/>
                  </a:lnTo>
                  <a:close/>
                  <a:moveTo>
                    <a:pt x="8458200" y="12700"/>
                  </a:moveTo>
                  <a:lnTo>
                    <a:pt x="8470900" y="12700"/>
                  </a:lnTo>
                  <a:lnTo>
                    <a:pt x="8458200" y="12700"/>
                  </a:lnTo>
                  <a:close/>
                  <a:moveTo>
                    <a:pt x="8483600" y="12700"/>
                  </a:moveTo>
                  <a:lnTo>
                    <a:pt x="8496300" y="12700"/>
                  </a:lnTo>
                  <a:lnTo>
                    <a:pt x="8483600" y="12700"/>
                  </a:lnTo>
                  <a:close/>
                  <a:moveTo>
                    <a:pt x="8509000" y="12700"/>
                  </a:moveTo>
                  <a:lnTo>
                    <a:pt x="8521700" y="12700"/>
                  </a:lnTo>
                  <a:lnTo>
                    <a:pt x="8509000" y="12700"/>
                  </a:lnTo>
                  <a:close/>
                  <a:moveTo>
                    <a:pt x="8534400" y="12700"/>
                  </a:moveTo>
                  <a:lnTo>
                    <a:pt x="8547100" y="12700"/>
                  </a:lnTo>
                  <a:lnTo>
                    <a:pt x="8534400" y="12700"/>
                  </a:lnTo>
                  <a:close/>
                  <a:moveTo>
                    <a:pt x="8559800" y="12700"/>
                  </a:moveTo>
                  <a:lnTo>
                    <a:pt x="8572500" y="12700"/>
                  </a:lnTo>
                  <a:lnTo>
                    <a:pt x="8559800" y="12700"/>
                  </a:lnTo>
                  <a:close/>
                  <a:moveTo>
                    <a:pt x="8585200" y="12700"/>
                  </a:moveTo>
                  <a:lnTo>
                    <a:pt x="8597900" y="12700"/>
                  </a:lnTo>
                  <a:lnTo>
                    <a:pt x="8585200" y="12700"/>
                  </a:lnTo>
                  <a:close/>
                  <a:moveTo>
                    <a:pt x="8610600" y="12700"/>
                  </a:moveTo>
                  <a:lnTo>
                    <a:pt x="8623300" y="12700"/>
                  </a:lnTo>
                  <a:lnTo>
                    <a:pt x="8610600" y="12700"/>
                  </a:lnTo>
                  <a:close/>
                  <a:moveTo>
                    <a:pt x="8636000" y="12700"/>
                  </a:moveTo>
                  <a:lnTo>
                    <a:pt x="8648700" y="12700"/>
                  </a:lnTo>
                  <a:lnTo>
                    <a:pt x="8636000" y="12700"/>
                  </a:lnTo>
                  <a:close/>
                  <a:moveTo>
                    <a:pt x="8661400" y="12700"/>
                  </a:moveTo>
                  <a:lnTo>
                    <a:pt x="8674100" y="12700"/>
                  </a:lnTo>
                  <a:lnTo>
                    <a:pt x="8661400" y="12700"/>
                  </a:lnTo>
                  <a:close/>
                  <a:moveTo>
                    <a:pt x="8686800" y="12700"/>
                  </a:moveTo>
                  <a:lnTo>
                    <a:pt x="8699500" y="12700"/>
                  </a:lnTo>
                  <a:lnTo>
                    <a:pt x="8686800" y="12700"/>
                  </a:lnTo>
                  <a:close/>
                  <a:moveTo>
                    <a:pt x="8712200" y="12700"/>
                  </a:moveTo>
                  <a:lnTo>
                    <a:pt x="8724900" y="12700"/>
                  </a:lnTo>
                  <a:lnTo>
                    <a:pt x="8712200" y="12700"/>
                  </a:lnTo>
                  <a:close/>
                  <a:moveTo>
                    <a:pt x="8737600" y="12700"/>
                  </a:moveTo>
                  <a:lnTo>
                    <a:pt x="8750300" y="12700"/>
                  </a:lnTo>
                  <a:lnTo>
                    <a:pt x="8737600" y="12700"/>
                  </a:lnTo>
                  <a:close/>
                  <a:moveTo>
                    <a:pt x="8763000" y="12700"/>
                  </a:moveTo>
                  <a:lnTo>
                    <a:pt x="8775700" y="12700"/>
                  </a:lnTo>
                  <a:lnTo>
                    <a:pt x="8763000" y="12700"/>
                  </a:lnTo>
                  <a:close/>
                  <a:moveTo>
                    <a:pt x="8788400" y="12700"/>
                  </a:moveTo>
                  <a:lnTo>
                    <a:pt x="8801100" y="12700"/>
                  </a:lnTo>
                  <a:lnTo>
                    <a:pt x="8788400" y="12700"/>
                  </a:lnTo>
                  <a:close/>
                  <a:moveTo>
                    <a:pt x="8813800" y="12700"/>
                  </a:moveTo>
                  <a:lnTo>
                    <a:pt x="8826500" y="12700"/>
                  </a:lnTo>
                  <a:lnTo>
                    <a:pt x="8813800" y="12700"/>
                  </a:lnTo>
                  <a:close/>
                  <a:moveTo>
                    <a:pt x="8839200" y="12700"/>
                  </a:moveTo>
                  <a:lnTo>
                    <a:pt x="8851900" y="12700"/>
                  </a:lnTo>
                  <a:lnTo>
                    <a:pt x="8839200" y="12700"/>
                  </a:lnTo>
                  <a:close/>
                  <a:moveTo>
                    <a:pt x="8864600" y="12700"/>
                  </a:moveTo>
                  <a:lnTo>
                    <a:pt x="8877300" y="12700"/>
                  </a:lnTo>
                  <a:lnTo>
                    <a:pt x="8864600" y="12700"/>
                  </a:lnTo>
                  <a:close/>
                  <a:moveTo>
                    <a:pt x="8890000" y="12700"/>
                  </a:moveTo>
                  <a:lnTo>
                    <a:pt x="8902700" y="12700"/>
                  </a:lnTo>
                  <a:lnTo>
                    <a:pt x="8890000" y="12700"/>
                  </a:lnTo>
                  <a:close/>
                  <a:moveTo>
                    <a:pt x="8915400" y="12700"/>
                  </a:moveTo>
                  <a:lnTo>
                    <a:pt x="8928100" y="12700"/>
                  </a:lnTo>
                  <a:lnTo>
                    <a:pt x="8915400" y="12700"/>
                  </a:lnTo>
                  <a:close/>
                  <a:moveTo>
                    <a:pt x="8940800" y="12700"/>
                  </a:moveTo>
                  <a:lnTo>
                    <a:pt x="8953500" y="12700"/>
                  </a:lnTo>
                  <a:lnTo>
                    <a:pt x="8940800" y="12700"/>
                  </a:lnTo>
                  <a:close/>
                  <a:moveTo>
                    <a:pt x="8966200" y="12700"/>
                  </a:moveTo>
                  <a:lnTo>
                    <a:pt x="8978900" y="12700"/>
                  </a:lnTo>
                  <a:lnTo>
                    <a:pt x="8966200" y="12700"/>
                  </a:lnTo>
                  <a:close/>
                  <a:moveTo>
                    <a:pt x="8991600" y="12700"/>
                  </a:moveTo>
                  <a:lnTo>
                    <a:pt x="9004300" y="12700"/>
                  </a:lnTo>
                  <a:lnTo>
                    <a:pt x="8991600" y="12700"/>
                  </a:lnTo>
                  <a:close/>
                  <a:moveTo>
                    <a:pt x="9017000" y="12700"/>
                  </a:moveTo>
                  <a:lnTo>
                    <a:pt x="9029700" y="12700"/>
                  </a:lnTo>
                  <a:lnTo>
                    <a:pt x="9017000" y="12700"/>
                  </a:lnTo>
                  <a:close/>
                  <a:moveTo>
                    <a:pt x="9042400" y="12700"/>
                  </a:moveTo>
                  <a:lnTo>
                    <a:pt x="9055100" y="12700"/>
                  </a:lnTo>
                  <a:lnTo>
                    <a:pt x="9042400" y="12700"/>
                  </a:lnTo>
                  <a:close/>
                  <a:moveTo>
                    <a:pt x="9067800" y="12700"/>
                  </a:moveTo>
                  <a:lnTo>
                    <a:pt x="9080500" y="12700"/>
                  </a:lnTo>
                  <a:lnTo>
                    <a:pt x="9067800" y="12700"/>
                  </a:lnTo>
                  <a:close/>
                  <a:moveTo>
                    <a:pt x="9093200" y="12700"/>
                  </a:moveTo>
                  <a:lnTo>
                    <a:pt x="9105900" y="12700"/>
                  </a:lnTo>
                  <a:lnTo>
                    <a:pt x="9093200" y="12700"/>
                  </a:lnTo>
                  <a:close/>
                  <a:moveTo>
                    <a:pt x="9118600" y="12700"/>
                  </a:moveTo>
                  <a:lnTo>
                    <a:pt x="9131300" y="12700"/>
                  </a:lnTo>
                  <a:lnTo>
                    <a:pt x="9118600" y="12700"/>
                  </a:lnTo>
                  <a:close/>
                  <a:moveTo>
                    <a:pt x="9144000" y="12700"/>
                  </a:moveTo>
                  <a:lnTo>
                    <a:pt x="9156700" y="12700"/>
                  </a:lnTo>
                  <a:lnTo>
                    <a:pt x="9144000" y="12700"/>
                  </a:lnTo>
                  <a:close/>
                  <a:moveTo>
                    <a:pt x="9169400" y="12700"/>
                  </a:moveTo>
                  <a:lnTo>
                    <a:pt x="9182100" y="12700"/>
                  </a:lnTo>
                  <a:lnTo>
                    <a:pt x="9169400" y="12700"/>
                  </a:lnTo>
                  <a:close/>
                  <a:moveTo>
                    <a:pt x="9194800" y="12700"/>
                  </a:moveTo>
                  <a:lnTo>
                    <a:pt x="9207500" y="12700"/>
                  </a:lnTo>
                  <a:lnTo>
                    <a:pt x="9194800" y="12700"/>
                  </a:lnTo>
                  <a:close/>
                  <a:moveTo>
                    <a:pt x="9220200" y="12700"/>
                  </a:moveTo>
                  <a:lnTo>
                    <a:pt x="9232900" y="12700"/>
                  </a:lnTo>
                  <a:lnTo>
                    <a:pt x="9220200" y="12700"/>
                  </a:lnTo>
                  <a:close/>
                  <a:moveTo>
                    <a:pt x="9245600" y="12700"/>
                  </a:moveTo>
                  <a:lnTo>
                    <a:pt x="9258300" y="12700"/>
                  </a:lnTo>
                  <a:lnTo>
                    <a:pt x="9245600" y="12700"/>
                  </a:lnTo>
                  <a:close/>
                  <a:moveTo>
                    <a:pt x="9271000" y="12700"/>
                  </a:moveTo>
                  <a:lnTo>
                    <a:pt x="9283700" y="12700"/>
                  </a:lnTo>
                  <a:lnTo>
                    <a:pt x="9271000" y="12700"/>
                  </a:lnTo>
                  <a:close/>
                  <a:moveTo>
                    <a:pt x="9296400" y="12700"/>
                  </a:moveTo>
                  <a:lnTo>
                    <a:pt x="9309100" y="12700"/>
                  </a:lnTo>
                  <a:lnTo>
                    <a:pt x="9296400" y="12700"/>
                  </a:lnTo>
                  <a:close/>
                  <a:moveTo>
                    <a:pt x="9321800" y="12700"/>
                  </a:moveTo>
                  <a:lnTo>
                    <a:pt x="9334500" y="12700"/>
                  </a:lnTo>
                  <a:lnTo>
                    <a:pt x="9321800" y="12700"/>
                  </a:lnTo>
                  <a:close/>
                  <a:moveTo>
                    <a:pt x="9347200" y="12700"/>
                  </a:moveTo>
                  <a:lnTo>
                    <a:pt x="9359900" y="12700"/>
                  </a:lnTo>
                  <a:lnTo>
                    <a:pt x="9347200" y="12700"/>
                  </a:lnTo>
                  <a:close/>
                  <a:moveTo>
                    <a:pt x="9372600" y="12700"/>
                  </a:moveTo>
                  <a:lnTo>
                    <a:pt x="9385300" y="12700"/>
                  </a:lnTo>
                  <a:lnTo>
                    <a:pt x="9372600" y="12700"/>
                  </a:lnTo>
                  <a:close/>
                  <a:moveTo>
                    <a:pt x="9398000" y="12700"/>
                  </a:moveTo>
                  <a:lnTo>
                    <a:pt x="9410700" y="12700"/>
                  </a:lnTo>
                  <a:lnTo>
                    <a:pt x="9398000" y="12700"/>
                  </a:lnTo>
                  <a:close/>
                  <a:moveTo>
                    <a:pt x="9423400" y="12700"/>
                  </a:moveTo>
                  <a:lnTo>
                    <a:pt x="9436100" y="12700"/>
                  </a:lnTo>
                  <a:lnTo>
                    <a:pt x="9423400" y="12700"/>
                  </a:lnTo>
                  <a:close/>
                  <a:moveTo>
                    <a:pt x="9448800" y="12700"/>
                  </a:moveTo>
                  <a:lnTo>
                    <a:pt x="9461500" y="12700"/>
                  </a:lnTo>
                  <a:lnTo>
                    <a:pt x="9448800" y="12700"/>
                  </a:lnTo>
                  <a:close/>
                  <a:moveTo>
                    <a:pt x="9474200" y="12700"/>
                  </a:moveTo>
                  <a:lnTo>
                    <a:pt x="9486900" y="12700"/>
                  </a:lnTo>
                  <a:lnTo>
                    <a:pt x="9474200" y="12700"/>
                  </a:lnTo>
                  <a:close/>
                  <a:moveTo>
                    <a:pt x="9499600" y="12700"/>
                  </a:moveTo>
                  <a:lnTo>
                    <a:pt x="9512300" y="12700"/>
                  </a:lnTo>
                  <a:lnTo>
                    <a:pt x="9499600" y="12700"/>
                  </a:lnTo>
                  <a:close/>
                  <a:moveTo>
                    <a:pt x="9525000" y="12700"/>
                  </a:moveTo>
                  <a:lnTo>
                    <a:pt x="9537700" y="12700"/>
                  </a:lnTo>
                  <a:lnTo>
                    <a:pt x="9525000" y="12700"/>
                  </a:lnTo>
                  <a:close/>
                  <a:moveTo>
                    <a:pt x="9550400" y="12700"/>
                  </a:moveTo>
                  <a:lnTo>
                    <a:pt x="9563100" y="12700"/>
                  </a:lnTo>
                  <a:lnTo>
                    <a:pt x="9550400" y="12700"/>
                  </a:lnTo>
                  <a:close/>
                  <a:moveTo>
                    <a:pt x="9575800" y="12700"/>
                  </a:moveTo>
                  <a:lnTo>
                    <a:pt x="9588500" y="12700"/>
                  </a:lnTo>
                  <a:lnTo>
                    <a:pt x="9575800" y="12700"/>
                  </a:lnTo>
                  <a:close/>
                  <a:moveTo>
                    <a:pt x="9601200" y="12700"/>
                  </a:moveTo>
                  <a:lnTo>
                    <a:pt x="9613900" y="12700"/>
                  </a:lnTo>
                  <a:lnTo>
                    <a:pt x="9601200" y="12700"/>
                  </a:lnTo>
                  <a:close/>
                  <a:moveTo>
                    <a:pt x="9626600" y="12700"/>
                  </a:moveTo>
                  <a:lnTo>
                    <a:pt x="9639300" y="12700"/>
                  </a:lnTo>
                  <a:lnTo>
                    <a:pt x="9626600" y="12700"/>
                  </a:lnTo>
                  <a:close/>
                  <a:moveTo>
                    <a:pt x="9652000" y="12700"/>
                  </a:moveTo>
                  <a:lnTo>
                    <a:pt x="9664700" y="12700"/>
                  </a:lnTo>
                  <a:lnTo>
                    <a:pt x="9652000" y="12700"/>
                  </a:lnTo>
                  <a:close/>
                  <a:moveTo>
                    <a:pt x="9677400" y="12700"/>
                  </a:moveTo>
                  <a:lnTo>
                    <a:pt x="9690100" y="12700"/>
                  </a:lnTo>
                  <a:lnTo>
                    <a:pt x="9677400" y="12700"/>
                  </a:lnTo>
                  <a:close/>
                  <a:moveTo>
                    <a:pt x="9702800" y="12700"/>
                  </a:moveTo>
                  <a:lnTo>
                    <a:pt x="9715500" y="12700"/>
                  </a:lnTo>
                  <a:lnTo>
                    <a:pt x="9702800" y="12700"/>
                  </a:lnTo>
                  <a:close/>
                  <a:moveTo>
                    <a:pt x="9728200" y="12700"/>
                  </a:moveTo>
                  <a:lnTo>
                    <a:pt x="9740900" y="12700"/>
                  </a:lnTo>
                  <a:lnTo>
                    <a:pt x="9728200" y="12700"/>
                  </a:lnTo>
                  <a:close/>
                  <a:moveTo>
                    <a:pt x="9753600" y="12700"/>
                  </a:moveTo>
                  <a:lnTo>
                    <a:pt x="9766300" y="12700"/>
                  </a:lnTo>
                  <a:lnTo>
                    <a:pt x="9753600" y="12700"/>
                  </a:lnTo>
                  <a:close/>
                  <a:moveTo>
                    <a:pt x="9779000" y="12700"/>
                  </a:moveTo>
                  <a:lnTo>
                    <a:pt x="9791700" y="12700"/>
                  </a:lnTo>
                  <a:lnTo>
                    <a:pt x="9779000" y="12700"/>
                  </a:lnTo>
                  <a:close/>
                  <a:moveTo>
                    <a:pt x="9804400" y="12700"/>
                  </a:moveTo>
                  <a:lnTo>
                    <a:pt x="9817100" y="12700"/>
                  </a:lnTo>
                  <a:lnTo>
                    <a:pt x="9804400" y="12700"/>
                  </a:lnTo>
                  <a:close/>
                  <a:moveTo>
                    <a:pt x="9829800" y="12700"/>
                  </a:moveTo>
                  <a:lnTo>
                    <a:pt x="9842500" y="12700"/>
                  </a:lnTo>
                  <a:lnTo>
                    <a:pt x="9829800" y="12700"/>
                  </a:lnTo>
                  <a:close/>
                  <a:moveTo>
                    <a:pt x="9855200" y="12700"/>
                  </a:moveTo>
                  <a:lnTo>
                    <a:pt x="9867900" y="12700"/>
                  </a:lnTo>
                  <a:lnTo>
                    <a:pt x="9855200" y="12700"/>
                  </a:lnTo>
                  <a:close/>
                  <a:moveTo>
                    <a:pt x="9880600" y="12700"/>
                  </a:moveTo>
                  <a:lnTo>
                    <a:pt x="9893300" y="12700"/>
                  </a:lnTo>
                  <a:lnTo>
                    <a:pt x="9880600" y="12700"/>
                  </a:lnTo>
                  <a:close/>
                  <a:moveTo>
                    <a:pt x="9906000" y="12700"/>
                  </a:moveTo>
                  <a:lnTo>
                    <a:pt x="9918700" y="12700"/>
                  </a:lnTo>
                  <a:lnTo>
                    <a:pt x="9906000" y="12700"/>
                  </a:lnTo>
                  <a:close/>
                  <a:moveTo>
                    <a:pt x="9931400" y="12700"/>
                  </a:moveTo>
                  <a:lnTo>
                    <a:pt x="9944100" y="12700"/>
                  </a:lnTo>
                  <a:lnTo>
                    <a:pt x="9931400" y="12700"/>
                  </a:lnTo>
                  <a:close/>
                  <a:moveTo>
                    <a:pt x="9956800" y="12700"/>
                  </a:moveTo>
                  <a:lnTo>
                    <a:pt x="9969500" y="12700"/>
                  </a:lnTo>
                  <a:lnTo>
                    <a:pt x="9956800" y="12700"/>
                  </a:lnTo>
                  <a:close/>
                  <a:moveTo>
                    <a:pt x="9982200" y="12700"/>
                  </a:moveTo>
                  <a:lnTo>
                    <a:pt x="9994900" y="12700"/>
                  </a:lnTo>
                  <a:lnTo>
                    <a:pt x="9982200" y="12700"/>
                  </a:lnTo>
                  <a:close/>
                  <a:moveTo>
                    <a:pt x="10007600" y="12700"/>
                  </a:moveTo>
                  <a:lnTo>
                    <a:pt x="10020300" y="12700"/>
                  </a:lnTo>
                  <a:lnTo>
                    <a:pt x="10007600" y="12700"/>
                  </a:lnTo>
                  <a:close/>
                  <a:moveTo>
                    <a:pt x="10033000" y="12700"/>
                  </a:moveTo>
                  <a:lnTo>
                    <a:pt x="10045700" y="12700"/>
                  </a:lnTo>
                  <a:lnTo>
                    <a:pt x="10033000" y="12700"/>
                  </a:lnTo>
                  <a:close/>
                  <a:moveTo>
                    <a:pt x="10058400" y="12700"/>
                  </a:moveTo>
                  <a:lnTo>
                    <a:pt x="10071100" y="12700"/>
                  </a:lnTo>
                  <a:lnTo>
                    <a:pt x="10058400" y="12700"/>
                  </a:lnTo>
                  <a:close/>
                  <a:moveTo>
                    <a:pt x="10083800" y="12700"/>
                  </a:moveTo>
                  <a:lnTo>
                    <a:pt x="10096500" y="12700"/>
                  </a:lnTo>
                  <a:lnTo>
                    <a:pt x="10083800" y="12700"/>
                  </a:lnTo>
                  <a:close/>
                  <a:moveTo>
                    <a:pt x="10109200" y="12700"/>
                  </a:moveTo>
                  <a:lnTo>
                    <a:pt x="10121900" y="12700"/>
                  </a:lnTo>
                  <a:lnTo>
                    <a:pt x="10109200" y="12700"/>
                  </a:lnTo>
                  <a:close/>
                  <a:moveTo>
                    <a:pt x="10134600" y="12700"/>
                  </a:moveTo>
                  <a:lnTo>
                    <a:pt x="10147300" y="12700"/>
                  </a:lnTo>
                  <a:lnTo>
                    <a:pt x="10134600" y="12700"/>
                  </a:lnTo>
                  <a:close/>
                  <a:moveTo>
                    <a:pt x="10160000" y="12700"/>
                  </a:moveTo>
                  <a:lnTo>
                    <a:pt x="10172700" y="12700"/>
                  </a:lnTo>
                  <a:lnTo>
                    <a:pt x="10160000" y="12700"/>
                  </a:lnTo>
                  <a:close/>
                  <a:moveTo>
                    <a:pt x="10185400" y="12700"/>
                  </a:moveTo>
                  <a:lnTo>
                    <a:pt x="10198100" y="12700"/>
                  </a:lnTo>
                  <a:lnTo>
                    <a:pt x="10185400" y="12700"/>
                  </a:lnTo>
                  <a:close/>
                  <a:moveTo>
                    <a:pt x="10210800" y="12700"/>
                  </a:moveTo>
                  <a:lnTo>
                    <a:pt x="10223500" y="12700"/>
                  </a:lnTo>
                  <a:lnTo>
                    <a:pt x="10210800" y="12700"/>
                  </a:lnTo>
                  <a:close/>
                  <a:moveTo>
                    <a:pt x="10236200" y="12700"/>
                  </a:moveTo>
                  <a:lnTo>
                    <a:pt x="10248900" y="12700"/>
                  </a:lnTo>
                  <a:lnTo>
                    <a:pt x="10236200" y="12700"/>
                  </a:lnTo>
                  <a:close/>
                  <a:moveTo>
                    <a:pt x="10261600" y="12700"/>
                  </a:moveTo>
                  <a:lnTo>
                    <a:pt x="10274300" y="12700"/>
                  </a:lnTo>
                  <a:lnTo>
                    <a:pt x="10261600" y="12700"/>
                  </a:lnTo>
                  <a:close/>
                  <a:moveTo>
                    <a:pt x="10287000" y="12700"/>
                  </a:moveTo>
                  <a:lnTo>
                    <a:pt x="10299700" y="12700"/>
                  </a:lnTo>
                  <a:lnTo>
                    <a:pt x="10287000" y="12700"/>
                  </a:lnTo>
                  <a:close/>
                  <a:moveTo>
                    <a:pt x="10312400" y="12700"/>
                  </a:moveTo>
                  <a:lnTo>
                    <a:pt x="10325100" y="12700"/>
                  </a:lnTo>
                  <a:lnTo>
                    <a:pt x="10312400" y="12700"/>
                  </a:lnTo>
                  <a:close/>
                  <a:moveTo>
                    <a:pt x="10337800" y="12700"/>
                  </a:moveTo>
                  <a:lnTo>
                    <a:pt x="10350500" y="12700"/>
                  </a:lnTo>
                  <a:lnTo>
                    <a:pt x="10337800" y="12700"/>
                  </a:lnTo>
                  <a:close/>
                  <a:moveTo>
                    <a:pt x="10363200" y="12700"/>
                  </a:moveTo>
                  <a:lnTo>
                    <a:pt x="10375900" y="12700"/>
                  </a:lnTo>
                  <a:lnTo>
                    <a:pt x="10363200" y="12700"/>
                  </a:lnTo>
                  <a:close/>
                  <a:moveTo>
                    <a:pt x="10388600" y="12700"/>
                  </a:moveTo>
                  <a:lnTo>
                    <a:pt x="10401300" y="12700"/>
                  </a:lnTo>
                  <a:lnTo>
                    <a:pt x="10388600" y="12700"/>
                  </a:lnTo>
                  <a:close/>
                  <a:moveTo>
                    <a:pt x="10414000" y="12700"/>
                  </a:moveTo>
                  <a:lnTo>
                    <a:pt x="10426700" y="12700"/>
                  </a:lnTo>
                  <a:lnTo>
                    <a:pt x="10414000" y="12700"/>
                  </a:lnTo>
                  <a:close/>
                  <a:moveTo>
                    <a:pt x="10439400" y="12700"/>
                  </a:moveTo>
                  <a:lnTo>
                    <a:pt x="10452100" y="12700"/>
                  </a:lnTo>
                  <a:lnTo>
                    <a:pt x="10439400" y="12700"/>
                  </a:lnTo>
                  <a:close/>
                  <a:moveTo>
                    <a:pt x="10464800" y="12700"/>
                  </a:moveTo>
                  <a:lnTo>
                    <a:pt x="10477500" y="12700"/>
                  </a:lnTo>
                  <a:lnTo>
                    <a:pt x="10464800" y="12700"/>
                  </a:lnTo>
                  <a:close/>
                  <a:moveTo>
                    <a:pt x="10490200" y="12700"/>
                  </a:moveTo>
                  <a:lnTo>
                    <a:pt x="10502900" y="12700"/>
                  </a:lnTo>
                  <a:lnTo>
                    <a:pt x="10490200" y="12700"/>
                  </a:lnTo>
                  <a:close/>
                  <a:moveTo>
                    <a:pt x="10515600" y="12700"/>
                  </a:moveTo>
                  <a:lnTo>
                    <a:pt x="10528300" y="12700"/>
                  </a:lnTo>
                  <a:lnTo>
                    <a:pt x="10515600" y="12700"/>
                  </a:lnTo>
                  <a:close/>
                  <a:moveTo>
                    <a:pt x="10541000" y="12700"/>
                  </a:moveTo>
                  <a:lnTo>
                    <a:pt x="10553700" y="12700"/>
                  </a:lnTo>
                  <a:lnTo>
                    <a:pt x="10541000" y="12700"/>
                  </a:lnTo>
                  <a:close/>
                  <a:moveTo>
                    <a:pt x="10566400" y="12700"/>
                  </a:moveTo>
                  <a:lnTo>
                    <a:pt x="10579100" y="12700"/>
                  </a:lnTo>
                  <a:lnTo>
                    <a:pt x="10566400" y="12700"/>
                  </a:lnTo>
                  <a:close/>
                  <a:moveTo>
                    <a:pt x="10591800" y="12700"/>
                  </a:moveTo>
                  <a:lnTo>
                    <a:pt x="10604500" y="12700"/>
                  </a:lnTo>
                  <a:lnTo>
                    <a:pt x="10591800" y="12700"/>
                  </a:lnTo>
                  <a:close/>
                  <a:moveTo>
                    <a:pt x="10617200" y="12700"/>
                  </a:moveTo>
                  <a:lnTo>
                    <a:pt x="10629900" y="12700"/>
                  </a:lnTo>
                  <a:lnTo>
                    <a:pt x="10617200" y="12700"/>
                  </a:lnTo>
                  <a:close/>
                  <a:moveTo>
                    <a:pt x="10642600" y="12700"/>
                  </a:moveTo>
                  <a:lnTo>
                    <a:pt x="10655300" y="12700"/>
                  </a:lnTo>
                  <a:lnTo>
                    <a:pt x="10642600" y="12700"/>
                  </a:lnTo>
                  <a:close/>
                  <a:moveTo>
                    <a:pt x="10668000" y="12700"/>
                  </a:moveTo>
                  <a:lnTo>
                    <a:pt x="10680700" y="12700"/>
                  </a:lnTo>
                  <a:lnTo>
                    <a:pt x="10668000" y="12700"/>
                  </a:lnTo>
                  <a:close/>
                  <a:moveTo>
                    <a:pt x="10693400" y="12700"/>
                  </a:moveTo>
                  <a:lnTo>
                    <a:pt x="10706100" y="12700"/>
                  </a:lnTo>
                  <a:lnTo>
                    <a:pt x="10693400" y="12700"/>
                  </a:lnTo>
                  <a:close/>
                  <a:moveTo>
                    <a:pt x="10718800" y="12700"/>
                  </a:moveTo>
                  <a:lnTo>
                    <a:pt x="10731500" y="12700"/>
                  </a:lnTo>
                  <a:lnTo>
                    <a:pt x="10718800" y="12700"/>
                  </a:lnTo>
                  <a:close/>
                  <a:moveTo>
                    <a:pt x="10744200" y="12700"/>
                  </a:moveTo>
                  <a:lnTo>
                    <a:pt x="10756900" y="12700"/>
                  </a:lnTo>
                  <a:lnTo>
                    <a:pt x="10744200" y="12700"/>
                  </a:lnTo>
                  <a:close/>
                  <a:moveTo>
                    <a:pt x="10769600" y="12700"/>
                  </a:moveTo>
                  <a:lnTo>
                    <a:pt x="10782300" y="12700"/>
                  </a:lnTo>
                  <a:lnTo>
                    <a:pt x="10769600" y="12700"/>
                  </a:lnTo>
                  <a:close/>
                  <a:moveTo>
                    <a:pt x="10795000" y="12700"/>
                  </a:moveTo>
                  <a:lnTo>
                    <a:pt x="10807700" y="12700"/>
                  </a:lnTo>
                  <a:lnTo>
                    <a:pt x="10795000" y="12700"/>
                  </a:lnTo>
                  <a:close/>
                  <a:moveTo>
                    <a:pt x="10820400" y="12700"/>
                  </a:moveTo>
                  <a:lnTo>
                    <a:pt x="10833100" y="12700"/>
                  </a:lnTo>
                  <a:lnTo>
                    <a:pt x="10820400" y="12700"/>
                  </a:lnTo>
                  <a:close/>
                  <a:moveTo>
                    <a:pt x="10845800" y="12700"/>
                  </a:moveTo>
                  <a:lnTo>
                    <a:pt x="10858500" y="12700"/>
                  </a:lnTo>
                  <a:lnTo>
                    <a:pt x="10845800" y="12700"/>
                  </a:lnTo>
                  <a:close/>
                  <a:moveTo>
                    <a:pt x="10871200" y="12700"/>
                  </a:moveTo>
                  <a:lnTo>
                    <a:pt x="10883900" y="12700"/>
                  </a:lnTo>
                  <a:lnTo>
                    <a:pt x="10871200" y="12700"/>
                  </a:lnTo>
                  <a:close/>
                  <a:moveTo>
                    <a:pt x="10896600" y="12700"/>
                  </a:moveTo>
                  <a:lnTo>
                    <a:pt x="10909300" y="12700"/>
                  </a:lnTo>
                  <a:lnTo>
                    <a:pt x="10896600" y="12700"/>
                  </a:lnTo>
                  <a:close/>
                  <a:moveTo>
                    <a:pt x="10922000" y="12700"/>
                  </a:moveTo>
                  <a:lnTo>
                    <a:pt x="10934700" y="12700"/>
                  </a:lnTo>
                  <a:lnTo>
                    <a:pt x="10922000" y="12700"/>
                  </a:lnTo>
                  <a:close/>
                  <a:moveTo>
                    <a:pt x="10947400" y="12700"/>
                  </a:moveTo>
                  <a:lnTo>
                    <a:pt x="10960100" y="12700"/>
                  </a:lnTo>
                  <a:lnTo>
                    <a:pt x="10947400" y="12700"/>
                  </a:lnTo>
                  <a:close/>
                  <a:moveTo>
                    <a:pt x="10972800" y="12700"/>
                  </a:moveTo>
                  <a:lnTo>
                    <a:pt x="10985500" y="12700"/>
                  </a:lnTo>
                  <a:lnTo>
                    <a:pt x="10972800" y="12700"/>
                  </a:lnTo>
                  <a:close/>
                  <a:moveTo>
                    <a:pt x="10998200" y="12700"/>
                  </a:moveTo>
                  <a:lnTo>
                    <a:pt x="11010900" y="12700"/>
                  </a:lnTo>
                  <a:lnTo>
                    <a:pt x="10998200" y="12700"/>
                  </a:lnTo>
                  <a:close/>
                  <a:moveTo>
                    <a:pt x="11023600" y="12700"/>
                  </a:moveTo>
                  <a:lnTo>
                    <a:pt x="11036300" y="12700"/>
                  </a:lnTo>
                  <a:lnTo>
                    <a:pt x="11023600" y="12700"/>
                  </a:lnTo>
                  <a:close/>
                  <a:moveTo>
                    <a:pt x="11049000" y="12700"/>
                  </a:moveTo>
                  <a:lnTo>
                    <a:pt x="11061700" y="12700"/>
                  </a:lnTo>
                  <a:lnTo>
                    <a:pt x="11049000" y="12700"/>
                  </a:lnTo>
                  <a:close/>
                  <a:moveTo>
                    <a:pt x="11074400" y="12700"/>
                  </a:moveTo>
                  <a:lnTo>
                    <a:pt x="11087100" y="12700"/>
                  </a:lnTo>
                  <a:lnTo>
                    <a:pt x="11074400" y="12700"/>
                  </a:lnTo>
                  <a:close/>
                  <a:moveTo>
                    <a:pt x="11099800" y="12700"/>
                  </a:moveTo>
                  <a:lnTo>
                    <a:pt x="11112500" y="12700"/>
                  </a:lnTo>
                  <a:lnTo>
                    <a:pt x="11099800" y="12700"/>
                  </a:lnTo>
                  <a:close/>
                  <a:moveTo>
                    <a:pt x="11125200" y="12700"/>
                  </a:moveTo>
                  <a:lnTo>
                    <a:pt x="11137900" y="12700"/>
                  </a:lnTo>
                  <a:lnTo>
                    <a:pt x="11125200" y="12700"/>
                  </a:lnTo>
                  <a:close/>
                  <a:moveTo>
                    <a:pt x="11150600" y="12700"/>
                  </a:moveTo>
                  <a:lnTo>
                    <a:pt x="11163300" y="12700"/>
                  </a:lnTo>
                  <a:lnTo>
                    <a:pt x="11150600" y="12700"/>
                  </a:lnTo>
                  <a:close/>
                  <a:moveTo>
                    <a:pt x="11176000" y="12700"/>
                  </a:moveTo>
                  <a:lnTo>
                    <a:pt x="11188700" y="12700"/>
                  </a:lnTo>
                  <a:lnTo>
                    <a:pt x="11176000" y="12700"/>
                  </a:lnTo>
                  <a:close/>
                  <a:moveTo>
                    <a:pt x="11201400" y="12700"/>
                  </a:moveTo>
                  <a:lnTo>
                    <a:pt x="11214100" y="12700"/>
                  </a:lnTo>
                  <a:lnTo>
                    <a:pt x="11201400" y="12700"/>
                  </a:lnTo>
                  <a:close/>
                  <a:moveTo>
                    <a:pt x="11226800" y="12700"/>
                  </a:moveTo>
                  <a:lnTo>
                    <a:pt x="11239500" y="12700"/>
                  </a:lnTo>
                  <a:lnTo>
                    <a:pt x="11226800" y="12700"/>
                  </a:lnTo>
                  <a:close/>
                  <a:moveTo>
                    <a:pt x="11252200" y="12700"/>
                  </a:moveTo>
                  <a:lnTo>
                    <a:pt x="11264900" y="12700"/>
                  </a:lnTo>
                  <a:lnTo>
                    <a:pt x="11252200" y="12700"/>
                  </a:lnTo>
                  <a:close/>
                  <a:moveTo>
                    <a:pt x="11277600" y="12700"/>
                  </a:moveTo>
                  <a:lnTo>
                    <a:pt x="11290300" y="12700"/>
                  </a:lnTo>
                  <a:lnTo>
                    <a:pt x="11277600" y="12700"/>
                  </a:lnTo>
                  <a:close/>
                  <a:moveTo>
                    <a:pt x="11303000" y="12700"/>
                  </a:moveTo>
                  <a:lnTo>
                    <a:pt x="11315700" y="12700"/>
                  </a:lnTo>
                  <a:lnTo>
                    <a:pt x="11303000" y="12700"/>
                  </a:lnTo>
                  <a:close/>
                  <a:moveTo>
                    <a:pt x="11328400" y="12700"/>
                  </a:moveTo>
                  <a:lnTo>
                    <a:pt x="11341100" y="12700"/>
                  </a:lnTo>
                  <a:lnTo>
                    <a:pt x="11328400" y="12700"/>
                  </a:lnTo>
                  <a:close/>
                  <a:moveTo>
                    <a:pt x="11353800" y="12700"/>
                  </a:moveTo>
                  <a:lnTo>
                    <a:pt x="11366500" y="12700"/>
                  </a:lnTo>
                  <a:lnTo>
                    <a:pt x="11353800" y="12700"/>
                  </a:lnTo>
                  <a:close/>
                  <a:moveTo>
                    <a:pt x="11379200" y="12700"/>
                  </a:moveTo>
                  <a:lnTo>
                    <a:pt x="11391900" y="12700"/>
                  </a:lnTo>
                  <a:lnTo>
                    <a:pt x="11379200" y="12700"/>
                  </a:lnTo>
                  <a:close/>
                  <a:moveTo>
                    <a:pt x="11404600" y="12700"/>
                  </a:moveTo>
                  <a:lnTo>
                    <a:pt x="11417300" y="12700"/>
                  </a:lnTo>
                  <a:lnTo>
                    <a:pt x="11404600" y="12700"/>
                  </a:lnTo>
                  <a:close/>
                  <a:moveTo>
                    <a:pt x="11430000" y="12700"/>
                  </a:moveTo>
                  <a:lnTo>
                    <a:pt x="11442700" y="12700"/>
                  </a:lnTo>
                  <a:lnTo>
                    <a:pt x="11430000" y="12700"/>
                  </a:lnTo>
                  <a:close/>
                  <a:moveTo>
                    <a:pt x="11455400" y="12700"/>
                  </a:moveTo>
                  <a:lnTo>
                    <a:pt x="11458956" y="12700"/>
                  </a:lnTo>
                  <a:lnTo>
                    <a:pt x="11455400" y="12700"/>
                  </a:lnTo>
                  <a:close/>
                  <a:moveTo>
                    <a:pt x="0" y="0"/>
                  </a:moveTo>
                  <a:lnTo>
                    <a:pt x="12700" y="0"/>
                  </a:lnTo>
                  <a:lnTo>
                    <a:pt x="12700" y="127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102815" y="3638955"/>
            <a:ext cx="9525" cy="5258258"/>
            <a:chOff x="0" y="0"/>
            <a:chExt cx="12700" cy="7011011"/>
          </a:xfrm>
        </p:grpSpPr>
        <p:sp>
          <p:nvSpPr>
            <p:cNvPr id="6" name="Freeform 6"/>
            <p:cNvSpPr/>
            <p:nvPr/>
          </p:nvSpPr>
          <p:spPr>
            <a:xfrm>
              <a:off x="0" y="6985"/>
              <a:ext cx="12700" cy="6997700"/>
            </a:xfrm>
            <a:custGeom>
              <a:avLst/>
              <a:gdLst/>
              <a:ahLst/>
              <a:cxnLst/>
              <a:rect l="l" t="t" r="r" b="b"/>
              <a:pathLst>
                <a:path w="12700" h="6997700">
                  <a:moveTo>
                    <a:pt x="0" y="6972300"/>
                  </a:moveTo>
                  <a:lnTo>
                    <a:pt x="0" y="6959600"/>
                  </a:lnTo>
                  <a:lnTo>
                    <a:pt x="12700" y="6959600"/>
                  </a:lnTo>
                  <a:lnTo>
                    <a:pt x="12700" y="6972300"/>
                  </a:lnTo>
                  <a:close/>
                  <a:moveTo>
                    <a:pt x="12700" y="6946900"/>
                  </a:moveTo>
                  <a:lnTo>
                    <a:pt x="12700" y="6934200"/>
                  </a:lnTo>
                  <a:lnTo>
                    <a:pt x="12700" y="6946900"/>
                  </a:lnTo>
                  <a:close/>
                  <a:moveTo>
                    <a:pt x="12700" y="6921500"/>
                  </a:moveTo>
                  <a:lnTo>
                    <a:pt x="12700" y="6908800"/>
                  </a:lnTo>
                  <a:lnTo>
                    <a:pt x="12700" y="6921500"/>
                  </a:lnTo>
                  <a:close/>
                  <a:moveTo>
                    <a:pt x="12700" y="6896100"/>
                  </a:moveTo>
                  <a:lnTo>
                    <a:pt x="12700" y="6883400"/>
                  </a:lnTo>
                  <a:lnTo>
                    <a:pt x="12700" y="6896100"/>
                  </a:lnTo>
                  <a:close/>
                  <a:moveTo>
                    <a:pt x="12700" y="6870700"/>
                  </a:moveTo>
                  <a:lnTo>
                    <a:pt x="12700" y="6858000"/>
                  </a:lnTo>
                  <a:lnTo>
                    <a:pt x="12700" y="6870700"/>
                  </a:lnTo>
                  <a:close/>
                  <a:moveTo>
                    <a:pt x="12700" y="6845300"/>
                  </a:moveTo>
                  <a:lnTo>
                    <a:pt x="12700" y="6832600"/>
                  </a:lnTo>
                  <a:lnTo>
                    <a:pt x="12700" y="6845300"/>
                  </a:lnTo>
                  <a:close/>
                  <a:moveTo>
                    <a:pt x="12700" y="6819900"/>
                  </a:moveTo>
                  <a:lnTo>
                    <a:pt x="12700" y="6807200"/>
                  </a:lnTo>
                  <a:lnTo>
                    <a:pt x="12700" y="6819900"/>
                  </a:lnTo>
                  <a:close/>
                  <a:moveTo>
                    <a:pt x="12700" y="6794500"/>
                  </a:moveTo>
                  <a:lnTo>
                    <a:pt x="12700" y="6781800"/>
                  </a:lnTo>
                  <a:lnTo>
                    <a:pt x="12700" y="6794500"/>
                  </a:lnTo>
                  <a:close/>
                  <a:moveTo>
                    <a:pt x="12700" y="6769100"/>
                  </a:moveTo>
                  <a:lnTo>
                    <a:pt x="12700" y="6756400"/>
                  </a:lnTo>
                  <a:lnTo>
                    <a:pt x="12700" y="6769100"/>
                  </a:lnTo>
                  <a:close/>
                  <a:moveTo>
                    <a:pt x="12700" y="6743700"/>
                  </a:moveTo>
                  <a:lnTo>
                    <a:pt x="12700" y="6731000"/>
                  </a:lnTo>
                  <a:lnTo>
                    <a:pt x="12700" y="6743700"/>
                  </a:lnTo>
                  <a:close/>
                  <a:moveTo>
                    <a:pt x="12700" y="6718300"/>
                  </a:moveTo>
                  <a:lnTo>
                    <a:pt x="12700" y="6705600"/>
                  </a:lnTo>
                  <a:lnTo>
                    <a:pt x="12700" y="6718300"/>
                  </a:lnTo>
                  <a:close/>
                  <a:moveTo>
                    <a:pt x="12700" y="6692900"/>
                  </a:moveTo>
                  <a:lnTo>
                    <a:pt x="12700" y="6680200"/>
                  </a:lnTo>
                  <a:lnTo>
                    <a:pt x="12700" y="6692900"/>
                  </a:lnTo>
                  <a:close/>
                  <a:moveTo>
                    <a:pt x="12700" y="6667500"/>
                  </a:moveTo>
                  <a:lnTo>
                    <a:pt x="12700" y="6654800"/>
                  </a:lnTo>
                  <a:lnTo>
                    <a:pt x="12700" y="6667500"/>
                  </a:lnTo>
                  <a:close/>
                  <a:moveTo>
                    <a:pt x="12700" y="6642100"/>
                  </a:moveTo>
                  <a:lnTo>
                    <a:pt x="12700" y="6629400"/>
                  </a:lnTo>
                  <a:lnTo>
                    <a:pt x="12700" y="6642100"/>
                  </a:lnTo>
                  <a:close/>
                  <a:moveTo>
                    <a:pt x="12700" y="6616700"/>
                  </a:moveTo>
                  <a:lnTo>
                    <a:pt x="12700" y="6604000"/>
                  </a:lnTo>
                  <a:lnTo>
                    <a:pt x="12700" y="6616700"/>
                  </a:lnTo>
                  <a:close/>
                  <a:moveTo>
                    <a:pt x="12700" y="6591300"/>
                  </a:moveTo>
                  <a:lnTo>
                    <a:pt x="12700" y="6578600"/>
                  </a:lnTo>
                  <a:lnTo>
                    <a:pt x="12700" y="6591300"/>
                  </a:lnTo>
                  <a:close/>
                  <a:moveTo>
                    <a:pt x="12700" y="6565900"/>
                  </a:moveTo>
                  <a:lnTo>
                    <a:pt x="12700" y="6553200"/>
                  </a:lnTo>
                  <a:lnTo>
                    <a:pt x="12700" y="6565900"/>
                  </a:lnTo>
                  <a:close/>
                  <a:moveTo>
                    <a:pt x="12700" y="6540500"/>
                  </a:moveTo>
                  <a:lnTo>
                    <a:pt x="12700" y="6527800"/>
                  </a:lnTo>
                  <a:lnTo>
                    <a:pt x="12700" y="6540500"/>
                  </a:lnTo>
                  <a:close/>
                  <a:moveTo>
                    <a:pt x="12700" y="6515100"/>
                  </a:moveTo>
                  <a:lnTo>
                    <a:pt x="12700" y="6502400"/>
                  </a:lnTo>
                  <a:lnTo>
                    <a:pt x="12700" y="6515100"/>
                  </a:lnTo>
                  <a:close/>
                  <a:moveTo>
                    <a:pt x="12700" y="6489700"/>
                  </a:moveTo>
                  <a:lnTo>
                    <a:pt x="12700" y="6477000"/>
                  </a:lnTo>
                  <a:lnTo>
                    <a:pt x="12700" y="6489700"/>
                  </a:lnTo>
                  <a:close/>
                  <a:moveTo>
                    <a:pt x="12700" y="6464300"/>
                  </a:moveTo>
                  <a:lnTo>
                    <a:pt x="12700" y="6451600"/>
                  </a:lnTo>
                  <a:lnTo>
                    <a:pt x="12700" y="6464300"/>
                  </a:lnTo>
                  <a:close/>
                  <a:moveTo>
                    <a:pt x="12700" y="6438900"/>
                  </a:moveTo>
                  <a:lnTo>
                    <a:pt x="12700" y="6426200"/>
                  </a:lnTo>
                  <a:lnTo>
                    <a:pt x="12700" y="6438900"/>
                  </a:lnTo>
                  <a:close/>
                  <a:moveTo>
                    <a:pt x="12700" y="6413500"/>
                  </a:moveTo>
                  <a:lnTo>
                    <a:pt x="12700" y="6400800"/>
                  </a:lnTo>
                  <a:lnTo>
                    <a:pt x="12700" y="6413500"/>
                  </a:lnTo>
                  <a:close/>
                  <a:moveTo>
                    <a:pt x="12700" y="6388100"/>
                  </a:moveTo>
                  <a:lnTo>
                    <a:pt x="12700" y="6375400"/>
                  </a:lnTo>
                  <a:lnTo>
                    <a:pt x="12700" y="6388100"/>
                  </a:lnTo>
                  <a:close/>
                  <a:moveTo>
                    <a:pt x="12700" y="6362700"/>
                  </a:moveTo>
                  <a:lnTo>
                    <a:pt x="12700" y="6350000"/>
                  </a:lnTo>
                  <a:lnTo>
                    <a:pt x="12700" y="6362700"/>
                  </a:lnTo>
                  <a:close/>
                  <a:moveTo>
                    <a:pt x="12700" y="6337300"/>
                  </a:moveTo>
                  <a:lnTo>
                    <a:pt x="12700" y="6324600"/>
                  </a:lnTo>
                  <a:lnTo>
                    <a:pt x="12700" y="6337300"/>
                  </a:lnTo>
                  <a:close/>
                  <a:moveTo>
                    <a:pt x="12700" y="6311900"/>
                  </a:moveTo>
                  <a:lnTo>
                    <a:pt x="12700" y="6299200"/>
                  </a:lnTo>
                  <a:lnTo>
                    <a:pt x="12700" y="6311900"/>
                  </a:lnTo>
                  <a:close/>
                  <a:moveTo>
                    <a:pt x="12700" y="6286500"/>
                  </a:moveTo>
                  <a:lnTo>
                    <a:pt x="12700" y="6273800"/>
                  </a:lnTo>
                  <a:lnTo>
                    <a:pt x="12700" y="6286500"/>
                  </a:lnTo>
                  <a:close/>
                  <a:moveTo>
                    <a:pt x="12700" y="6261100"/>
                  </a:moveTo>
                  <a:lnTo>
                    <a:pt x="12700" y="6248400"/>
                  </a:lnTo>
                  <a:lnTo>
                    <a:pt x="12700" y="6261100"/>
                  </a:lnTo>
                  <a:close/>
                  <a:moveTo>
                    <a:pt x="12700" y="6235700"/>
                  </a:moveTo>
                  <a:lnTo>
                    <a:pt x="12700" y="6223000"/>
                  </a:lnTo>
                  <a:lnTo>
                    <a:pt x="12700" y="6235700"/>
                  </a:lnTo>
                  <a:close/>
                  <a:moveTo>
                    <a:pt x="12700" y="6210300"/>
                  </a:moveTo>
                  <a:lnTo>
                    <a:pt x="12700" y="6197600"/>
                  </a:lnTo>
                  <a:lnTo>
                    <a:pt x="12700" y="6210300"/>
                  </a:lnTo>
                  <a:close/>
                  <a:moveTo>
                    <a:pt x="12700" y="6184900"/>
                  </a:moveTo>
                  <a:lnTo>
                    <a:pt x="12700" y="6172200"/>
                  </a:lnTo>
                  <a:lnTo>
                    <a:pt x="12700" y="6184900"/>
                  </a:lnTo>
                  <a:close/>
                  <a:moveTo>
                    <a:pt x="12700" y="6159500"/>
                  </a:moveTo>
                  <a:lnTo>
                    <a:pt x="12700" y="6146800"/>
                  </a:lnTo>
                  <a:lnTo>
                    <a:pt x="12700" y="6159500"/>
                  </a:lnTo>
                  <a:close/>
                  <a:moveTo>
                    <a:pt x="12700" y="6134100"/>
                  </a:moveTo>
                  <a:lnTo>
                    <a:pt x="12700" y="6121400"/>
                  </a:lnTo>
                  <a:lnTo>
                    <a:pt x="12700" y="6134100"/>
                  </a:lnTo>
                  <a:close/>
                  <a:moveTo>
                    <a:pt x="12700" y="6108700"/>
                  </a:moveTo>
                  <a:lnTo>
                    <a:pt x="12700" y="6096000"/>
                  </a:lnTo>
                  <a:lnTo>
                    <a:pt x="12700" y="6108700"/>
                  </a:lnTo>
                  <a:close/>
                  <a:moveTo>
                    <a:pt x="12700" y="6083300"/>
                  </a:moveTo>
                  <a:lnTo>
                    <a:pt x="12700" y="6070600"/>
                  </a:lnTo>
                  <a:lnTo>
                    <a:pt x="12700" y="6083300"/>
                  </a:lnTo>
                  <a:close/>
                  <a:moveTo>
                    <a:pt x="12700" y="6057900"/>
                  </a:moveTo>
                  <a:lnTo>
                    <a:pt x="12700" y="6045200"/>
                  </a:lnTo>
                  <a:lnTo>
                    <a:pt x="12700" y="6057900"/>
                  </a:lnTo>
                  <a:close/>
                  <a:moveTo>
                    <a:pt x="12700" y="6032500"/>
                  </a:moveTo>
                  <a:lnTo>
                    <a:pt x="12700" y="6019800"/>
                  </a:lnTo>
                  <a:lnTo>
                    <a:pt x="12700" y="6032500"/>
                  </a:lnTo>
                  <a:close/>
                  <a:moveTo>
                    <a:pt x="12700" y="6007100"/>
                  </a:moveTo>
                  <a:lnTo>
                    <a:pt x="12700" y="5994400"/>
                  </a:lnTo>
                  <a:lnTo>
                    <a:pt x="12700" y="6007100"/>
                  </a:lnTo>
                  <a:close/>
                  <a:moveTo>
                    <a:pt x="12700" y="5981700"/>
                  </a:moveTo>
                  <a:lnTo>
                    <a:pt x="12700" y="5969000"/>
                  </a:lnTo>
                  <a:lnTo>
                    <a:pt x="12700" y="5981700"/>
                  </a:lnTo>
                  <a:close/>
                  <a:moveTo>
                    <a:pt x="12700" y="5956300"/>
                  </a:moveTo>
                  <a:lnTo>
                    <a:pt x="12700" y="5943600"/>
                  </a:lnTo>
                  <a:lnTo>
                    <a:pt x="12700" y="5956300"/>
                  </a:lnTo>
                  <a:close/>
                  <a:moveTo>
                    <a:pt x="12700" y="5930900"/>
                  </a:moveTo>
                  <a:lnTo>
                    <a:pt x="12700" y="5918200"/>
                  </a:lnTo>
                  <a:lnTo>
                    <a:pt x="12700" y="5930900"/>
                  </a:lnTo>
                  <a:close/>
                  <a:moveTo>
                    <a:pt x="12700" y="5905500"/>
                  </a:moveTo>
                  <a:lnTo>
                    <a:pt x="12700" y="5892800"/>
                  </a:lnTo>
                  <a:lnTo>
                    <a:pt x="12700" y="5905500"/>
                  </a:lnTo>
                  <a:close/>
                  <a:moveTo>
                    <a:pt x="12700" y="5880100"/>
                  </a:moveTo>
                  <a:lnTo>
                    <a:pt x="12700" y="5867400"/>
                  </a:lnTo>
                  <a:lnTo>
                    <a:pt x="12700" y="5880100"/>
                  </a:lnTo>
                  <a:close/>
                  <a:moveTo>
                    <a:pt x="12700" y="5854700"/>
                  </a:moveTo>
                  <a:lnTo>
                    <a:pt x="12700" y="5842000"/>
                  </a:lnTo>
                  <a:lnTo>
                    <a:pt x="12700" y="5854700"/>
                  </a:lnTo>
                  <a:close/>
                  <a:moveTo>
                    <a:pt x="12700" y="5829300"/>
                  </a:moveTo>
                  <a:lnTo>
                    <a:pt x="12700" y="5816600"/>
                  </a:lnTo>
                  <a:lnTo>
                    <a:pt x="12700" y="5829300"/>
                  </a:lnTo>
                  <a:close/>
                  <a:moveTo>
                    <a:pt x="12700" y="5803900"/>
                  </a:moveTo>
                  <a:lnTo>
                    <a:pt x="12700" y="5791200"/>
                  </a:lnTo>
                  <a:lnTo>
                    <a:pt x="12700" y="5803900"/>
                  </a:lnTo>
                  <a:close/>
                  <a:moveTo>
                    <a:pt x="12700" y="5778500"/>
                  </a:moveTo>
                  <a:lnTo>
                    <a:pt x="12700" y="5765800"/>
                  </a:lnTo>
                  <a:lnTo>
                    <a:pt x="12700" y="5778500"/>
                  </a:lnTo>
                  <a:close/>
                  <a:moveTo>
                    <a:pt x="12700" y="5753100"/>
                  </a:moveTo>
                  <a:lnTo>
                    <a:pt x="12700" y="5740400"/>
                  </a:lnTo>
                  <a:lnTo>
                    <a:pt x="12700" y="5753100"/>
                  </a:lnTo>
                  <a:close/>
                  <a:moveTo>
                    <a:pt x="12700" y="5727700"/>
                  </a:moveTo>
                  <a:lnTo>
                    <a:pt x="12700" y="5715000"/>
                  </a:lnTo>
                  <a:lnTo>
                    <a:pt x="12700" y="5727700"/>
                  </a:lnTo>
                  <a:close/>
                  <a:moveTo>
                    <a:pt x="12700" y="5702300"/>
                  </a:moveTo>
                  <a:lnTo>
                    <a:pt x="12700" y="5689600"/>
                  </a:lnTo>
                  <a:lnTo>
                    <a:pt x="12700" y="5702300"/>
                  </a:lnTo>
                  <a:close/>
                  <a:moveTo>
                    <a:pt x="12700" y="5676900"/>
                  </a:moveTo>
                  <a:lnTo>
                    <a:pt x="12700" y="5664200"/>
                  </a:lnTo>
                  <a:lnTo>
                    <a:pt x="12700" y="5676900"/>
                  </a:lnTo>
                  <a:close/>
                  <a:moveTo>
                    <a:pt x="12700" y="5651500"/>
                  </a:moveTo>
                  <a:lnTo>
                    <a:pt x="12700" y="5638800"/>
                  </a:lnTo>
                  <a:lnTo>
                    <a:pt x="12700" y="5651500"/>
                  </a:lnTo>
                  <a:close/>
                  <a:moveTo>
                    <a:pt x="12700" y="5626100"/>
                  </a:moveTo>
                  <a:lnTo>
                    <a:pt x="12700" y="5613400"/>
                  </a:lnTo>
                  <a:lnTo>
                    <a:pt x="12700" y="5626100"/>
                  </a:lnTo>
                  <a:close/>
                  <a:moveTo>
                    <a:pt x="12700" y="5600700"/>
                  </a:moveTo>
                  <a:lnTo>
                    <a:pt x="12700" y="5588000"/>
                  </a:lnTo>
                  <a:lnTo>
                    <a:pt x="12700" y="5600700"/>
                  </a:lnTo>
                  <a:close/>
                  <a:moveTo>
                    <a:pt x="12700" y="5575300"/>
                  </a:moveTo>
                  <a:lnTo>
                    <a:pt x="12700" y="5562600"/>
                  </a:lnTo>
                  <a:lnTo>
                    <a:pt x="12700" y="5575300"/>
                  </a:lnTo>
                  <a:close/>
                  <a:moveTo>
                    <a:pt x="12700" y="5549900"/>
                  </a:moveTo>
                  <a:lnTo>
                    <a:pt x="12700" y="5537200"/>
                  </a:lnTo>
                  <a:lnTo>
                    <a:pt x="12700" y="5549900"/>
                  </a:lnTo>
                  <a:close/>
                  <a:moveTo>
                    <a:pt x="12700" y="5524500"/>
                  </a:moveTo>
                  <a:lnTo>
                    <a:pt x="12700" y="5511800"/>
                  </a:lnTo>
                  <a:lnTo>
                    <a:pt x="12700" y="5524500"/>
                  </a:lnTo>
                  <a:close/>
                  <a:moveTo>
                    <a:pt x="12700" y="5499100"/>
                  </a:moveTo>
                  <a:lnTo>
                    <a:pt x="12700" y="5486400"/>
                  </a:lnTo>
                  <a:lnTo>
                    <a:pt x="12700" y="5499100"/>
                  </a:lnTo>
                  <a:close/>
                  <a:moveTo>
                    <a:pt x="12700" y="5473700"/>
                  </a:moveTo>
                  <a:lnTo>
                    <a:pt x="12700" y="5461000"/>
                  </a:lnTo>
                  <a:lnTo>
                    <a:pt x="12700" y="5473700"/>
                  </a:lnTo>
                  <a:close/>
                  <a:moveTo>
                    <a:pt x="12700" y="5448300"/>
                  </a:moveTo>
                  <a:lnTo>
                    <a:pt x="12700" y="5435600"/>
                  </a:lnTo>
                  <a:lnTo>
                    <a:pt x="12700" y="5448300"/>
                  </a:lnTo>
                  <a:close/>
                  <a:moveTo>
                    <a:pt x="12700" y="5422900"/>
                  </a:moveTo>
                  <a:lnTo>
                    <a:pt x="12700" y="5410200"/>
                  </a:lnTo>
                  <a:lnTo>
                    <a:pt x="12700" y="5422900"/>
                  </a:lnTo>
                  <a:close/>
                  <a:moveTo>
                    <a:pt x="12700" y="5397500"/>
                  </a:moveTo>
                  <a:lnTo>
                    <a:pt x="12700" y="5384800"/>
                  </a:lnTo>
                  <a:lnTo>
                    <a:pt x="12700" y="5397500"/>
                  </a:lnTo>
                  <a:close/>
                  <a:moveTo>
                    <a:pt x="12700" y="5372100"/>
                  </a:moveTo>
                  <a:lnTo>
                    <a:pt x="12700" y="5359400"/>
                  </a:lnTo>
                  <a:lnTo>
                    <a:pt x="12700" y="5372100"/>
                  </a:lnTo>
                  <a:close/>
                  <a:moveTo>
                    <a:pt x="12700" y="5346700"/>
                  </a:moveTo>
                  <a:lnTo>
                    <a:pt x="12700" y="5334000"/>
                  </a:lnTo>
                  <a:lnTo>
                    <a:pt x="12700" y="5346700"/>
                  </a:lnTo>
                  <a:close/>
                  <a:moveTo>
                    <a:pt x="12700" y="5321300"/>
                  </a:moveTo>
                  <a:lnTo>
                    <a:pt x="12700" y="5308600"/>
                  </a:lnTo>
                  <a:lnTo>
                    <a:pt x="12700" y="5321300"/>
                  </a:lnTo>
                  <a:close/>
                  <a:moveTo>
                    <a:pt x="12700" y="5295900"/>
                  </a:moveTo>
                  <a:lnTo>
                    <a:pt x="12700" y="5283200"/>
                  </a:lnTo>
                  <a:lnTo>
                    <a:pt x="12700" y="5295900"/>
                  </a:lnTo>
                  <a:close/>
                  <a:moveTo>
                    <a:pt x="12700" y="5270500"/>
                  </a:moveTo>
                  <a:lnTo>
                    <a:pt x="12700" y="5257800"/>
                  </a:lnTo>
                  <a:lnTo>
                    <a:pt x="12700" y="5270500"/>
                  </a:lnTo>
                  <a:close/>
                  <a:moveTo>
                    <a:pt x="12700" y="5245100"/>
                  </a:moveTo>
                  <a:lnTo>
                    <a:pt x="12700" y="5232400"/>
                  </a:lnTo>
                  <a:lnTo>
                    <a:pt x="12700" y="5245100"/>
                  </a:lnTo>
                  <a:close/>
                  <a:moveTo>
                    <a:pt x="12700" y="5219700"/>
                  </a:moveTo>
                  <a:lnTo>
                    <a:pt x="12700" y="5207000"/>
                  </a:lnTo>
                  <a:lnTo>
                    <a:pt x="12700" y="5219700"/>
                  </a:lnTo>
                  <a:close/>
                  <a:moveTo>
                    <a:pt x="12700" y="5194300"/>
                  </a:moveTo>
                  <a:lnTo>
                    <a:pt x="12700" y="5181600"/>
                  </a:lnTo>
                  <a:lnTo>
                    <a:pt x="12700" y="5194300"/>
                  </a:lnTo>
                  <a:close/>
                  <a:moveTo>
                    <a:pt x="12700" y="5168900"/>
                  </a:moveTo>
                  <a:lnTo>
                    <a:pt x="12700" y="5156200"/>
                  </a:lnTo>
                  <a:lnTo>
                    <a:pt x="12700" y="5168900"/>
                  </a:lnTo>
                  <a:close/>
                  <a:moveTo>
                    <a:pt x="12700" y="5143500"/>
                  </a:moveTo>
                  <a:lnTo>
                    <a:pt x="12700" y="5130800"/>
                  </a:lnTo>
                  <a:lnTo>
                    <a:pt x="12700" y="5143500"/>
                  </a:lnTo>
                  <a:close/>
                  <a:moveTo>
                    <a:pt x="12700" y="5118100"/>
                  </a:moveTo>
                  <a:lnTo>
                    <a:pt x="12700" y="5105400"/>
                  </a:lnTo>
                  <a:lnTo>
                    <a:pt x="12700" y="5118100"/>
                  </a:lnTo>
                  <a:close/>
                  <a:moveTo>
                    <a:pt x="12700" y="5092700"/>
                  </a:moveTo>
                  <a:lnTo>
                    <a:pt x="12700" y="5080000"/>
                  </a:lnTo>
                  <a:lnTo>
                    <a:pt x="12700" y="5092700"/>
                  </a:lnTo>
                  <a:close/>
                  <a:moveTo>
                    <a:pt x="12700" y="5067300"/>
                  </a:moveTo>
                  <a:lnTo>
                    <a:pt x="12700" y="5054600"/>
                  </a:lnTo>
                  <a:lnTo>
                    <a:pt x="12700" y="5067300"/>
                  </a:lnTo>
                  <a:close/>
                  <a:moveTo>
                    <a:pt x="12700" y="5041900"/>
                  </a:moveTo>
                  <a:lnTo>
                    <a:pt x="12700" y="5029200"/>
                  </a:lnTo>
                  <a:lnTo>
                    <a:pt x="12700" y="5041900"/>
                  </a:lnTo>
                  <a:close/>
                  <a:moveTo>
                    <a:pt x="12700" y="5016500"/>
                  </a:moveTo>
                  <a:lnTo>
                    <a:pt x="12700" y="5003800"/>
                  </a:lnTo>
                  <a:lnTo>
                    <a:pt x="12700" y="5016500"/>
                  </a:lnTo>
                  <a:close/>
                  <a:moveTo>
                    <a:pt x="12700" y="4991100"/>
                  </a:moveTo>
                  <a:lnTo>
                    <a:pt x="12700" y="4978400"/>
                  </a:lnTo>
                  <a:lnTo>
                    <a:pt x="12700" y="4991100"/>
                  </a:lnTo>
                  <a:close/>
                  <a:moveTo>
                    <a:pt x="12700" y="4965700"/>
                  </a:moveTo>
                  <a:lnTo>
                    <a:pt x="12700" y="4953000"/>
                  </a:lnTo>
                  <a:lnTo>
                    <a:pt x="12700" y="4965700"/>
                  </a:lnTo>
                  <a:close/>
                  <a:moveTo>
                    <a:pt x="12700" y="4940300"/>
                  </a:moveTo>
                  <a:lnTo>
                    <a:pt x="12700" y="4927600"/>
                  </a:lnTo>
                  <a:lnTo>
                    <a:pt x="12700" y="4940300"/>
                  </a:lnTo>
                  <a:close/>
                  <a:moveTo>
                    <a:pt x="12700" y="4914900"/>
                  </a:moveTo>
                  <a:lnTo>
                    <a:pt x="12700" y="4902200"/>
                  </a:lnTo>
                  <a:lnTo>
                    <a:pt x="12700" y="4914900"/>
                  </a:lnTo>
                  <a:close/>
                  <a:moveTo>
                    <a:pt x="12700" y="4889500"/>
                  </a:moveTo>
                  <a:lnTo>
                    <a:pt x="12700" y="4876800"/>
                  </a:lnTo>
                  <a:lnTo>
                    <a:pt x="12700" y="4889500"/>
                  </a:lnTo>
                  <a:close/>
                  <a:moveTo>
                    <a:pt x="12700" y="4864100"/>
                  </a:moveTo>
                  <a:lnTo>
                    <a:pt x="12700" y="4851400"/>
                  </a:lnTo>
                  <a:lnTo>
                    <a:pt x="12700" y="4864100"/>
                  </a:lnTo>
                  <a:close/>
                  <a:moveTo>
                    <a:pt x="12700" y="4838700"/>
                  </a:moveTo>
                  <a:lnTo>
                    <a:pt x="12700" y="4826000"/>
                  </a:lnTo>
                  <a:lnTo>
                    <a:pt x="12700" y="4838700"/>
                  </a:lnTo>
                  <a:close/>
                  <a:moveTo>
                    <a:pt x="12700" y="4813300"/>
                  </a:moveTo>
                  <a:lnTo>
                    <a:pt x="12700" y="4800600"/>
                  </a:lnTo>
                  <a:lnTo>
                    <a:pt x="12700" y="4813300"/>
                  </a:lnTo>
                  <a:close/>
                  <a:moveTo>
                    <a:pt x="12700" y="4787900"/>
                  </a:moveTo>
                  <a:lnTo>
                    <a:pt x="12700" y="4775200"/>
                  </a:lnTo>
                  <a:lnTo>
                    <a:pt x="12700" y="4787900"/>
                  </a:lnTo>
                  <a:close/>
                  <a:moveTo>
                    <a:pt x="12700" y="4762500"/>
                  </a:moveTo>
                  <a:lnTo>
                    <a:pt x="12700" y="4749800"/>
                  </a:lnTo>
                  <a:lnTo>
                    <a:pt x="12700" y="4762500"/>
                  </a:lnTo>
                  <a:close/>
                  <a:moveTo>
                    <a:pt x="12700" y="4737100"/>
                  </a:moveTo>
                  <a:lnTo>
                    <a:pt x="12700" y="4724400"/>
                  </a:lnTo>
                  <a:lnTo>
                    <a:pt x="12700" y="4737100"/>
                  </a:lnTo>
                  <a:close/>
                  <a:moveTo>
                    <a:pt x="12700" y="4711700"/>
                  </a:moveTo>
                  <a:lnTo>
                    <a:pt x="12700" y="4699000"/>
                  </a:lnTo>
                  <a:lnTo>
                    <a:pt x="12700" y="4711700"/>
                  </a:lnTo>
                  <a:close/>
                  <a:moveTo>
                    <a:pt x="12700" y="4686300"/>
                  </a:moveTo>
                  <a:lnTo>
                    <a:pt x="12700" y="4673600"/>
                  </a:lnTo>
                  <a:lnTo>
                    <a:pt x="12700" y="4686300"/>
                  </a:lnTo>
                  <a:close/>
                  <a:moveTo>
                    <a:pt x="12700" y="4660900"/>
                  </a:moveTo>
                  <a:lnTo>
                    <a:pt x="12700" y="4648200"/>
                  </a:lnTo>
                  <a:lnTo>
                    <a:pt x="12700" y="4660900"/>
                  </a:lnTo>
                  <a:close/>
                  <a:moveTo>
                    <a:pt x="12700" y="4635500"/>
                  </a:moveTo>
                  <a:lnTo>
                    <a:pt x="12700" y="4622800"/>
                  </a:lnTo>
                  <a:lnTo>
                    <a:pt x="12700" y="4635500"/>
                  </a:lnTo>
                  <a:close/>
                  <a:moveTo>
                    <a:pt x="12700" y="4610100"/>
                  </a:moveTo>
                  <a:lnTo>
                    <a:pt x="12700" y="4597400"/>
                  </a:lnTo>
                  <a:lnTo>
                    <a:pt x="12700" y="4610100"/>
                  </a:lnTo>
                  <a:close/>
                  <a:moveTo>
                    <a:pt x="12700" y="4584700"/>
                  </a:moveTo>
                  <a:lnTo>
                    <a:pt x="12700" y="4572000"/>
                  </a:lnTo>
                  <a:lnTo>
                    <a:pt x="12700" y="4584700"/>
                  </a:lnTo>
                  <a:close/>
                  <a:moveTo>
                    <a:pt x="12700" y="4559300"/>
                  </a:moveTo>
                  <a:lnTo>
                    <a:pt x="12700" y="4546600"/>
                  </a:lnTo>
                  <a:lnTo>
                    <a:pt x="12700" y="4559300"/>
                  </a:lnTo>
                  <a:close/>
                  <a:moveTo>
                    <a:pt x="12700" y="4533900"/>
                  </a:moveTo>
                  <a:lnTo>
                    <a:pt x="12700" y="4521200"/>
                  </a:lnTo>
                  <a:lnTo>
                    <a:pt x="12700" y="4533900"/>
                  </a:lnTo>
                  <a:close/>
                  <a:moveTo>
                    <a:pt x="12700" y="4508500"/>
                  </a:moveTo>
                  <a:lnTo>
                    <a:pt x="12700" y="4495800"/>
                  </a:lnTo>
                  <a:lnTo>
                    <a:pt x="12700" y="4508500"/>
                  </a:lnTo>
                  <a:close/>
                  <a:moveTo>
                    <a:pt x="12700" y="4483100"/>
                  </a:moveTo>
                  <a:lnTo>
                    <a:pt x="12700" y="4470400"/>
                  </a:lnTo>
                  <a:lnTo>
                    <a:pt x="12700" y="4483100"/>
                  </a:lnTo>
                  <a:close/>
                  <a:moveTo>
                    <a:pt x="12700" y="4457700"/>
                  </a:moveTo>
                  <a:lnTo>
                    <a:pt x="12700" y="4445000"/>
                  </a:lnTo>
                  <a:lnTo>
                    <a:pt x="12700" y="4457700"/>
                  </a:lnTo>
                  <a:close/>
                  <a:moveTo>
                    <a:pt x="12700" y="4432300"/>
                  </a:moveTo>
                  <a:lnTo>
                    <a:pt x="12700" y="4419600"/>
                  </a:lnTo>
                  <a:lnTo>
                    <a:pt x="12700" y="4432300"/>
                  </a:lnTo>
                  <a:close/>
                  <a:moveTo>
                    <a:pt x="12700" y="4406900"/>
                  </a:moveTo>
                  <a:lnTo>
                    <a:pt x="12700" y="4394200"/>
                  </a:lnTo>
                  <a:lnTo>
                    <a:pt x="12700" y="4406900"/>
                  </a:lnTo>
                  <a:close/>
                  <a:moveTo>
                    <a:pt x="12700" y="4381500"/>
                  </a:moveTo>
                  <a:lnTo>
                    <a:pt x="12700" y="4368800"/>
                  </a:lnTo>
                  <a:lnTo>
                    <a:pt x="12700" y="4381500"/>
                  </a:lnTo>
                  <a:close/>
                  <a:moveTo>
                    <a:pt x="12700" y="4356100"/>
                  </a:moveTo>
                  <a:lnTo>
                    <a:pt x="12700" y="4343400"/>
                  </a:lnTo>
                  <a:lnTo>
                    <a:pt x="12700" y="4356100"/>
                  </a:lnTo>
                  <a:close/>
                  <a:moveTo>
                    <a:pt x="12700" y="4330700"/>
                  </a:moveTo>
                  <a:lnTo>
                    <a:pt x="12700" y="4318000"/>
                  </a:lnTo>
                  <a:lnTo>
                    <a:pt x="12700" y="4330700"/>
                  </a:lnTo>
                  <a:close/>
                  <a:moveTo>
                    <a:pt x="12700" y="4305300"/>
                  </a:moveTo>
                  <a:lnTo>
                    <a:pt x="12700" y="4292600"/>
                  </a:lnTo>
                  <a:lnTo>
                    <a:pt x="12700" y="4305300"/>
                  </a:lnTo>
                  <a:close/>
                  <a:moveTo>
                    <a:pt x="12700" y="4279900"/>
                  </a:moveTo>
                  <a:lnTo>
                    <a:pt x="12700" y="4267200"/>
                  </a:lnTo>
                  <a:lnTo>
                    <a:pt x="12700" y="4279900"/>
                  </a:lnTo>
                  <a:close/>
                  <a:moveTo>
                    <a:pt x="12700" y="4254500"/>
                  </a:moveTo>
                  <a:lnTo>
                    <a:pt x="12700" y="4241800"/>
                  </a:lnTo>
                  <a:lnTo>
                    <a:pt x="12700" y="4254500"/>
                  </a:lnTo>
                  <a:close/>
                  <a:moveTo>
                    <a:pt x="12700" y="4229100"/>
                  </a:moveTo>
                  <a:lnTo>
                    <a:pt x="12700" y="4216400"/>
                  </a:lnTo>
                  <a:lnTo>
                    <a:pt x="12700" y="4229100"/>
                  </a:lnTo>
                  <a:close/>
                  <a:moveTo>
                    <a:pt x="12700" y="4203700"/>
                  </a:moveTo>
                  <a:lnTo>
                    <a:pt x="12700" y="4191000"/>
                  </a:lnTo>
                  <a:lnTo>
                    <a:pt x="12700" y="4203700"/>
                  </a:lnTo>
                  <a:close/>
                  <a:moveTo>
                    <a:pt x="12700" y="4178300"/>
                  </a:moveTo>
                  <a:lnTo>
                    <a:pt x="12700" y="4165600"/>
                  </a:lnTo>
                  <a:lnTo>
                    <a:pt x="12700" y="4178300"/>
                  </a:lnTo>
                  <a:close/>
                  <a:moveTo>
                    <a:pt x="12700" y="4152900"/>
                  </a:moveTo>
                  <a:lnTo>
                    <a:pt x="12700" y="4140200"/>
                  </a:lnTo>
                  <a:lnTo>
                    <a:pt x="12700" y="4152900"/>
                  </a:lnTo>
                  <a:close/>
                  <a:moveTo>
                    <a:pt x="12700" y="4127500"/>
                  </a:moveTo>
                  <a:lnTo>
                    <a:pt x="12700" y="4114800"/>
                  </a:lnTo>
                  <a:lnTo>
                    <a:pt x="12700" y="4127500"/>
                  </a:lnTo>
                  <a:close/>
                  <a:moveTo>
                    <a:pt x="12700" y="4102100"/>
                  </a:moveTo>
                  <a:lnTo>
                    <a:pt x="12700" y="4089400"/>
                  </a:lnTo>
                  <a:lnTo>
                    <a:pt x="12700" y="4102100"/>
                  </a:lnTo>
                  <a:close/>
                  <a:moveTo>
                    <a:pt x="12700" y="4076700"/>
                  </a:moveTo>
                  <a:lnTo>
                    <a:pt x="12700" y="4064000"/>
                  </a:lnTo>
                  <a:lnTo>
                    <a:pt x="12700" y="4076700"/>
                  </a:lnTo>
                  <a:close/>
                  <a:moveTo>
                    <a:pt x="12700" y="4051300"/>
                  </a:moveTo>
                  <a:lnTo>
                    <a:pt x="12700" y="4038600"/>
                  </a:lnTo>
                  <a:lnTo>
                    <a:pt x="12700" y="4051300"/>
                  </a:lnTo>
                  <a:close/>
                  <a:moveTo>
                    <a:pt x="12700" y="4025900"/>
                  </a:moveTo>
                  <a:lnTo>
                    <a:pt x="12700" y="4013200"/>
                  </a:lnTo>
                  <a:lnTo>
                    <a:pt x="12700" y="4025900"/>
                  </a:lnTo>
                  <a:close/>
                  <a:moveTo>
                    <a:pt x="12700" y="4000500"/>
                  </a:moveTo>
                  <a:lnTo>
                    <a:pt x="12700" y="3987800"/>
                  </a:lnTo>
                  <a:lnTo>
                    <a:pt x="12700" y="4000500"/>
                  </a:lnTo>
                  <a:close/>
                  <a:moveTo>
                    <a:pt x="12700" y="3975100"/>
                  </a:moveTo>
                  <a:lnTo>
                    <a:pt x="12700" y="3962400"/>
                  </a:lnTo>
                  <a:lnTo>
                    <a:pt x="12700" y="3975100"/>
                  </a:lnTo>
                  <a:close/>
                  <a:moveTo>
                    <a:pt x="12700" y="3949700"/>
                  </a:moveTo>
                  <a:lnTo>
                    <a:pt x="12700" y="3937000"/>
                  </a:lnTo>
                  <a:lnTo>
                    <a:pt x="12700" y="3949700"/>
                  </a:lnTo>
                  <a:close/>
                  <a:moveTo>
                    <a:pt x="12700" y="3924300"/>
                  </a:moveTo>
                  <a:lnTo>
                    <a:pt x="12700" y="3911600"/>
                  </a:lnTo>
                  <a:lnTo>
                    <a:pt x="12700" y="3924300"/>
                  </a:lnTo>
                  <a:close/>
                  <a:moveTo>
                    <a:pt x="12700" y="3898900"/>
                  </a:moveTo>
                  <a:lnTo>
                    <a:pt x="12700" y="3886200"/>
                  </a:lnTo>
                  <a:lnTo>
                    <a:pt x="12700" y="3898900"/>
                  </a:lnTo>
                  <a:close/>
                  <a:moveTo>
                    <a:pt x="12700" y="3873500"/>
                  </a:moveTo>
                  <a:lnTo>
                    <a:pt x="12700" y="3860800"/>
                  </a:lnTo>
                  <a:lnTo>
                    <a:pt x="12700" y="3873500"/>
                  </a:lnTo>
                  <a:close/>
                  <a:moveTo>
                    <a:pt x="12700" y="3848100"/>
                  </a:moveTo>
                  <a:lnTo>
                    <a:pt x="12700" y="3835400"/>
                  </a:lnTo>
                  <a:lnTo>
                    <a:pt x="12700" y="3848100"/>
                  </a:lnTo>
                  <a:close/>
                  <a:moveTo>
                    <a:pt x="12700" y="3822700"/>
                  </a:moveTo>
                  <a:lnTo>
                    <a:pt x="12700" y="3810000"/>
                  </a:lnTo>
                  <a:lnTo>
                    <a:pt x="12700" y="3822700"/>
                  </a:lnTo>
                  <a:close/>
                  <a:moveTo>
                    <a:pt x="12700" y="3797300"/>
                  </a:moveTo>
                  <a:lnTo>
                    <a:pt x="12700" y="3784600"/>
                  </a:lnTo>
                  <a:lnTo>
                    <a:pt x="12700" y="3797300"/>
                  </a:lnTo>
                  <a:close/>
                  <a:moveTo>
                    <a:pt x="12700" y="3771900"/>
                  </a:moveTo>
                  <a:lnTo>
                    <a:pt x="12700" y="3759200"/>
                  </a:lnTo>
                  <a:lnTo>
                    <a:pt x="12700" y="3771900"/>
                  </a:lnTo>
                  <a:close/>
                  <a:moveTo>
                    <a:pt x="12700" y="3746500"/>
                  </a:moveTo>
                  <a:lnTo>
                    <a:pt x="12700" y="3733800"/>
                  </a:lnTo>
                  <a:lnTo>
                    <a:pt x="12700" y="3746500"/>
                  </a:lnTo>
                  <a:close/>
                  <a:moveTo>
                    <a:pt x="12700" y="3721100"/>
                  </a:moveTo>
                  <a:lnTo>
                    <a:pt x="12700" y="3708400"/>
                  </a:lnTo>
                  <a:lnTo>
                    <a:pt x="12700" y="3721100"/>
                  </a:lnTo>
                  <a:close/>
                  <a:moveTo>
                    <a:pt x="12700" y="3695700"/>
                  </a:moveTo>
                  <a:lnTo>
                    <a:pt x="12700" y="3683000"/>
                  </a:lnTo>
                  <a:lnTo>
                    <a:pt x="12700" y="3695700"/>
                  </a:lnTo>
                  <a:close/>
                  <a:moveTo>
                    <a:pt x="12700" y="3670300"/>
                  </a:moveTo>
                  <a:lnTo>
                    <a:pt x="12700" y="3657600"/>
                  </a:lnTo>
                  <a:lnTo>
                    <a:pt x="12700" y="3670300"/>
                  </a:lnTo>
                  <a:close/>
                  <a:moveTo>
                    <a:pt x="12700" y="3644900"/>
                  </a:moveTo>
                  <a:lnTo>
                    <a:pt x="12700" y="3632200"/>
                  </a:lnTo>
                  <a:lnTo>
                    <a:pt x="12700" y="3644900"/>
                  </a:lnTo>
                  <a:close/>
                  <a:moveTo>
                    <a:pt x="12700" y="3619500"/>
                  </a:moveTo>
                  <a:lnTo>
                    <a:pt x="12700" y="3606800"/>
                  </a:lnTo>
                  <a:lnTo>
                    <a:pt x="12700" y="3619500"/>
                  </a:lnTo>
                  <a:close/>
                  <a:moveTo>
                    <a:pt x="12700" y="3594100"/>
                  </a:moveTo>
                  <a:lnTo>
                    <a:pt x="12700" y="3581400"/>
                  </a:lnTo>
                  <a:lnTo>
                    <a:pt x="12700" y="3594100"/>
                  </a:lnTo>
                  <a:close/>
                  <a:moveTo>
                    <a:pt x="12700" y="3568700"/>
                  </a:moveTo>
                  <a:lnTo>
                    <a:pt x="12700" y="3556000"/>
                  </a:lnTo>
                  <a:lnTo>
                    <a:pt x="12700" y="3568700"/>
                  </a:lnTo>
                  <a:close/>
                  <a:moveTo>
                    <a:pt x="12700" y="3543300"/>
                  </a:moveTo>
                  <a:lnTo>
                    <a:pt x="12700" y="3530600"/>
                  </a:lnTo>
                  <a:lnTo>
                    <a:pt x="12700" y="3543300"/>
                  </a:lnTo>
                  <a:close/>
                  <a:moveTo>
                    <a:pt x="12700" y="3517900"/>
                  </a:moveTo>
                  <a:lnTo>
                    <a:pt x="12700" y="3505200"/>
                  </a:lnTo>
                  <a:lnTo>
                    <a:pt x="12700" y="3517900"/>
                  </a:lnTo>
                  <a:close/>
                  <a:moveTo>
                    <a:pt x="12700" y="3492500"/>
                  </a:moveTo>
                  <a:lnTo>
                    <a:pt x="12700" y="3479800"/>
                  </a:lnTo>
                  <a:lnTo>
                    <a:pt x="12700" y="3492500"/>
                  </a:lnTo>
                  <a:close/>
                  <a:moveTo>
                    <a:pt x="12700" y="3467100"/>
                  </a:moveTo>
                  <a:lnTo>
                    <a:pt x="12700" y="3454400"/>
                  </a:lnTo>
                  <a:lnTo>
                    <a:pt x="12700" y="3467100"/>
                  </a:lnTo>
                  <a:close/>
                  <a:moveTo>
                    <a:pt x="12700" y="3441700"/>
                  </a:moveTo>
                  <a:lnTo>
                    <a:pt x="12700" y="3429000"/>
                  </a:lnTo>
                  <a:lnTo>
                    <a:pt x="12700" y="3441700"/>
                  </a:lnTo>
                  <a:close/>
                  <a:moveTo>
                    <a:pt x="12700" y="3416300"/>
                  </a:moveTo>
                  <a:lnTo>
                    <a:pt x="12700" y="3403600"/>
                  </a:lnTo>
                  <a:lnTo>
                    <a:pt x="12700" y="3416300"/>
                  </a:lnTo>
                  <a:close/>
                  <a:moveTo>
                    <a:pt x="12700" y="3390900"/>
                  </a:moveTo>
                  <a:lnTo>
                    <a:pt x="12700" y="3378200"/>
                  </a:lnTo>
                  <a:lnTo>
                    <a:pt x="12700" y="3390900"/>
                  </a:lnTo>
                  <a:close/>
                  <a:moveTo>
                    <a:pt x="12700" y="3365500"/>
                  </a:moveTo>
                  <a:lnTo>
                    <a:pt x="12700" y="3352800"/>
                  </a:lnTo>
                  <a:lnTo>
                    <a:pt x="12700" y="3365500"/>
                  </a:lnTo>
                  <a:close/>
                  <a:moveTo>
                    <a:pt x="12700" y="3340100"/>
                  </a:moveTo>
                  <a:lnTo>
                    <a:pt x="12700" y="3327400"/>
                  </a:lnTo>
                  <a:lnTo>
                    <a:pt x="12700" y="3340100"/>
                  </a:lnTo>
                  <a:close/>
                  <a:moveTo>
                    <a:pt x="12700" y="3314700"/>
                  </a:moveTo>
                  <a:lnTo>
                    <a:pt x="12700" y="3302000"/>
                  </a:lnTo>
                  <a:lnTo>
                    <a:pt x="12700" y="3314700"/>
                  </a:lnTo>
                  <a:close/>
                  <a:moveTo>
                    <a:pt x="12700" y="3289300"/>
                  </a:moveTo>
                  <a:lnTo>
                    <a:pt x="12700" y="3276600"/>
                  </a:lnTo>
                  <a:lnTo>
                    <a:pt x="12700" y="3289300"/>
                  </a:lnTo>
                  <a:close/>
                  <a:moveTo>
                    <a:pt x="12700" y="3263900"/>
                  </a:moveTo>
                  <a:lnTo>
                    <a:pt x="12700" y="3251200"/>
                  </a:lnTo>
                  <a:lnTo>
                    <a:pt x="12700" y="3263900"/>
                  </a:lnTo>
                  <a:close/>
                  <a:moveTo>
                    <a:pt x="12700" y="3238500"/>
                  </a:moveTo>
                  <a:lnTo>
                    <a:pt x="12700" y="3225800"/>
                  </a:lnTo>
                  <a:lnTo>
                    <a:pt x="12700" y="3238500"/>
                  </a:lnTo>
                  <a:close/>
                  <a:moveTo>
                    <a:pt x="12700" y="3213100"/>
                  </a:moveTo>
                  <a:lnTo>
                    <a:pt x="12700" y="3200400"/>
                  </a:lnTo>
                  <a:lnTo>
                    <a:pt x="12700" y="3213100"/>
                  </a:lnTo>
                  <a:close/>
                  <a:moveTo>
                    <a:pt x="12700" y="3187700"/>
                  </a:moveTo>
                  <a:lnTo>
                    <a:pt x="12700" y="3175000"/>
                  </a:lnTo>
                  <a:lnTo>
                    <a:pt x="12700" y="3187700"/>
                  </a:lnTo>
                  <a:close/>
                  <a:moveTo>
                    <a:pt x="12700" y="3162300"/>
                  </a:moveTo>
                  <a:lnTo>
                    <a:pt x="12700" y="3149600"/>
                  </a:lnTo>
                  <a:lnTo>
                    <a:pt x="12700" y="3162300"/>
                  </a:lnTo>
                  <a:close/>
                  <a:moveTo>
                    <a:pt x="12700" y="3136900"/>
                  </a:moveTo>
                  <a:lnTo>
                    <a:pt x="12700" y="3124200"/>
                  </a:lnTo>
                  <a:lnTo>
                    <a:pt x="12700" y="3136900"/>
                  </a:lnTo>
                  <a:close/>
                  <a:moveTo>
                    <a:pt x="12700" y="3111500"/>
                  </a:moveTo>
                  <a:lnTo>
                    <a:pt x="12700" y="3098800"/>
                  </a:lnTo>
                  <a:lnTo>
                    <a:pt x="12700" y="3111500"/>
                  </a:lnTo>
                  <a:close/>
                  <a:moveTo>
                    <a:pt x="12700" y="3086100"/>
                  </a:moveTo>
                  <a:lnTo>
                    <a:pt x="12700" y="3073400"/>
                  </a:lnTo>
                  <a:lnTo>
                    <a:pt x="12700" y="3086100"/>
                  </a:lnTo>
                  <a:close/>
                  <a:moveTo>
                    <a:pt x="12700" y="3060700"/>
                  </a:moveTo>
                  <a:lnTo>
                    <a:pt x="12700" y="3048000"/>
                  </a:lnTo>
                  <a:lnTo>
                    <a:pt x="12700" y="3060700"/>
                  </a:lnTo>
                  <a:close/>
                  <a:moveTo>
                    <a:pt x="12700" y="3035300"/>
                  </a:moveTo>
                  <a:lnTo>
                    <a:pt x="12700" y="3022600"/>
                  </a:lnTo>
                  <a:lnTo>
                    <a:pt x="12700" y="3035300"/>
                  </a:lnTo>
                  <a:close/>
                  <a:moveTo>
                    <a:pt x="12700" y="3009900"/>
                  </a:moveTo>
                  <a:lnTo>
                    <a:pt x="12700" y="2997200"/>
                  </a:lnTo>
                  <a:lnTo>
                    <a:pt x="12700" y="3009900"/>
                  </a:lnTo>
                  <a:close/>
                  <a:moveTo>
                    <a:pt x="12700" y="2984500"/>
                  </a:moveTo>
                  <a:lnTo>
                    <a:pt x="12700" y="2971800"/>
                  </a:lnTo>
                  <a:lnTo>
                    <a:pt x="12700" y="2984500"/>
                  </a:lnTo>
                  <a:close/>
                  <a:moveTo>
                    <a:pt x="12700" y="2959100"/>
                  </a:moveTo>
                  <a:lnTo>
                    <a:pt x="12700" y="2946400"/>
                  </a:lnTo>
                  <a:lnTo>
                    <a:pt x="12700" y="2959100"/>
                  </a:lnTo>
                  <a:close/>
                  <a:moveTo>
                    <a:pt x="12700" y="2933700"/>
                  </a:moveTo>
                  <a:lnTo>
                    <a:pt x="12700" y="2921000"/>
                  </a:lnTo>
                  <a:lnTo>
                    <a:pt x="12700" y="2933700"/>
                  </a:lnTo>
                  <a:close/>
                  <a:moveTo>
                    <a:pt x="12700" y="2908300"/>
                  </a:moveTo>
                  <a:lnTo>
                    <a:pt x="12700" y="2895600"/>
                  </a:lnTo>
                  <a:lnTo>
                    <a:pt x="12700" y="2908300"/>
                  </a:lnTo>
                  <a:close/>
                  <a:moveTo>
                    <a:pt x="12700" y="2882900"/>
                  </a:moveTo>
                  <a:lnTo>
                    <a:pt x="12700" y="2870200"/>
                  </a:lnTo>
                  <a:lnTo>
                    <a:pt x="12700" y="2882900"/>
                  </a:lnTo>
                  <a:close/>
                  <a:moveTo>
                    <a:pt x="12700" y="2857500"/>
                  </a:moveTo>
                  <a:lnTo>
                    <a:pt x="12700" y="2844800"/>
                  </a:lnTo>
                  <a:lnTo>
                    <a:pt x="12700" y="2857500"/>
                  </a:lnTo>
                  <a:close/>
                  <a:moveTo>
                    <a:pt x="12700" y="2832100"/>
                  </a:moveTo>
                  <a:lnTo>
                    <a:pt x="12700" y="2819400"/>
                  </a:lnTo>
                  <a:lnTo>
                    <a:pt x="12700" y="2832100"/>
                  </a:lnTo>
                  <a:close/>
                  <a:moveTo>
                    <a:pt x="12700" y="2806700"/>
                  </a:moveTo>
                  <a:lnTo>
                    <a:pt x="12700" y="2794000"/>
                  </a:lnTo>
                  <a:lnTo>
                    <a:pt x="12700" y="2806700"/>
                  </a:lnTo>
                  <a:close/>
                  <a:moveTo>
                    <a:pt x="12700" y="2781300"/>
                  </a:moveTo>
                  <a:lnTo>
                    <a:pt x="12700" y="2768600"/>
                  </a:lnTo>
                  <a:lnTo>
                    <a:pt x="12700" y="2781300"/>
                  </a:lnTo>
                  <a:close/>
                  <a:moveTo>
                    <a:pt x="12700" y="2755900"/>
                  </a:moveTo>
                  <a:lnTo>
                    <a:pt x="12700" y="2743200"/>
                  </a:lnTo>
                  <a:lnTo>
                    <a:pt x="12700" y="2755900"/>
                  </a:lnTo>
                  <a:close/>
                  <a:moveTo>
                    <a:pt x="12700" y="2730500"/>
                  </a:moveTo>
                  <a:lnTo>
                    <a:pt x="12700" y="2717800"/>
                  </a:lnTo>
                  <a:lnTo>
                    <a:pt x="12700" y="2730500"/>
                  </a:lnTo>
                  <a:close/>
                  <a:moveTo>
                    <a:pt x="12700" y="2705100"/>
                  </a:moveTo>
                  <a:lnTo>
                    <a:pt x="12700" y="2692400"/>
                  </a:lnTo>
                  <a:lnTo>
                    <a:pt x="12700" y="2705100"/>
                  </a:lnTo>
                  <a:close/>
                  <a:moveTo>
                    <a:pt x="12700" y="2679700"/>
                  </a:moveTo>
                  <a:lnTo>
                    <a:pt x="12700" y="2667000"/>
                  </a:lnTo>
                  <a:lnTo>
                    <a:pt x="12700" y="2679700"/>
                  </a:lnTo>
                  <a:close/>
                  <a:moveTo>
                    <a:pt x="12700" y="2654300"/>
                  </a:moveTo>
                  <a:lnTo>
                    <a:pt x="12700" y="2641600"/>
                  </a:lnTo>
                  <a:lnTo>
                    <a:pt x="12700" y="2654300"/>
                  </a:lnTo>
                  <a:close/>
                  <a:moveTo>
                    <a:pt x="12700" y="2628900"/>
                  </a:moveTo>
                  <a:lnTo>
                    <a:pt x="12700" y="2616200"/>
                  </a:lnTo>
                  <a:lnTo>
                    <a:pt x="12700" y="2628900"/>
                  </a:lnTo>
                  <a:close/>
                  <a:moveTo>
                    <a:pt x="12700" y="2603500"/>
                  </a:moveTo>
                  <a:lnTo>
                    <a:pt x="12700" y="2590800"/>
                  </a:lnTo>
                  <a:lnTo>
                    <a:pt x="12700" y="2603500"/>
                  </a:lnTo>
                  <a:close/>
                  <a:moveTo>
                    <a:pt x="12700" y="2578100"/>
                  </a:moveTo>
                  <a:lnTo>
                    <a:pt x="12700" y="2565400"/>
                  </a:lnTo>
                  <a:lnTo>
                    <a:pt x="12700" y="2578100"/>
                  </a:lnTo>
                  <a:close/>
                  <a:moveTo>
                    <a:pt x="12700" y="2552700"/>
                  </a:moveTo>
                  <a:lnTo>
                    <a:pt x="12700" y="2540000"/>
                  </a:lnTo>
                  <a:lnTo>
                    <a:pt x="12700" y="2552700"/>
                  </a:lnTo>
                  <a:close/>
                  <a:moveTo>
                    <a:pt x="12700" y="2527300"/>
                  </a:moveTo>
                  <a:lnTo>
                    <a:pt x="12700" y="2514600"/>
                  </a:lnTo>
                  <a:lnTo>
                    <a:pt x="12700" y="2527300"/>
                  </a:lnTo>
                  <a:close/>
                  <a:moveTo>
                    <a:pt x="12700" y="2501900"/>
                  </a:moveTo>
                  <a:lnTo>
                    <a:pt x="12700" y="2489200"/>
                  </a:lnTo>
                  <a:lnTo>
                    <a:pt x="12700" y="2501900"/>
                  </a:lnTo>
                  <a:close/>
                  <a:moveTo>
                    <a:pt x="12700" y="2476500"/>
                  </a:moveTo>
                  <a:lnTo>
                    <a:pt x="12700" y="2463800"/>
                  </a:lnTo>
                  <a:lnTo>
                    <a:pt x="12700" y="2476500"/>
                  </a:lnTo>
                  <a:close/>
                  <a:moveTo>
                    <a:pt x="12700" y="2451100"/>
                  </a:moveTo>
                  <a:lnTo>
                    <a:pt x="12700" y="2438400"/>
                  </a:lnTo>
                  <a:lnTo>
                    <a:pt x="12700" y="2451100"/>
                  </a:lnTo>
                  <a:close/>
                  <a:moveTo>
                    <a:pt x="12700" y="2425700"/>
                  </a:moveTo>
                  <a:lnTo>
                    <a:pt x="12700" y="2413000"/>
                  </a:lnTo>
                  <a:lnTo>
                    <a:pt x="12700" y="2425700"/>
                  </a:lnTo>
                  <a:close/>
                  <a:moveTo>
                    <a:pt x="12700" y="2400300"/>
                  </a:moveTo>
                  <a:lnTo>
                    <a:pt x="12700" y="2387600"/>
                  </a:lnTo>
                  <a:lnTo>
                    <a:pt x="12700" y="2400300"/>
                  </a:lnTo>
                  <a:close/>
                  <a:moveTo>
                    <a:pt x="12700" y="2374900"/>
                  </a:moveTo>
                  <a:lnTo>
                    <a:pt x="12700" y="2362200"/>
                  </a:lnTo>
                  <a:lnTo>
                    <a:pt x="12700" y="2374900"/>
                  </a:lnTo>
                  <a:close/>
                  <a:moveTo>
                    <a:pt x="12700" y="2349500"/>
                  </a:moveTo>
                  <a:lnTo>
                    <a:pt x="12700" y="2336800"/>
                  </a:lnTo>
                  <a:lnTo>
                    <a:pt x="12700" y="2349500"/>
                  </a:lnTo>
                  <a:close/>
                  <a:moveTo>
                    <a:pt x="12700" y="2324100"/>
                  </a:moveTo>
                  <a:lnTo>
                    <a:pt x="12700" y="2311400"/>
                  </a:lnTo>
                  <a:lnTo>
                    <a:pt x="12700" y="2324100"/>
                  </a:lnTo>
                  <a:close/>
                  <a:moveTo>
                    <a:pt x="12700" y="2298700"/>
                  </a:moveTo>
                  <a:lnTo>
                    <a:pt x="12700" y="2286000"/>
                  </a:lnTo>
                  <a:lnTo>
                    <a:pt x="12700" y="2298700"/>
                  </a:lnTo>
                  <a:close/>
                  <a:moveTo>
                    <a:pt x="12700" y="2273300"/>
                  </a:moveTo>
                  <a:lnTo>
                    <a:pt x="12700" y="2260600"/>
                  </a:lnTo>
                  <a:lnTo>
                    <a:pt x="12700" y="2273300"/>
                  </a:lnTo>
                  <a:close/>
                  <a:moveTo>
                    <a:pt x="12700" y="2247900"/>
                  </a:moveTo>
                  <a:lnTo>
                    <a:pt x="12700" y="2235200"/>
                  </a:lnTo>
                  <a:lnTo>
                    <a:pt x="12700" y="2247900"/>
                  </a:lnTo>
                  <a:close/>
                  <a:moveTo>
                    <a:pt x="12700" y="2222500"/>
                  </a:moveTo>
                  <a:lnTo>
                    <a:pt x="12700" y="2209800"/>
                  </a:lnTo>
                  <a:lnTo>
                    <a:pt x="12700" y="2222500"/>
                  </a:lnTo>
                  <a:close/>
                  <a:moveTo>
                    <a:pt x="12700" y="2197100"/>
                  </a:moveTo>
                  <a:lnTo>
                    <a:pt x="12700" y="2184400"/>
                  </a:lnTo>
                  <a:lnTo>
                    <a:pt x="12700" y="2197100"/>
                  </a:lnTo>
                  <a:close/>
                  <a:moveTo>
                    <a:pt x="12700" y="2171700"/>
                  </a:moveTo>
                  <a:lnTo>
                    <a:pt x="12700" y="2159000"/>
                  </a:lnTo>
                  <a:lnTo>
                    <a:pt x="12700" y="2171700"/>
                  </a:lnTo>
                  <a:close/>
                  <a:moveTo>
                    <a:pt x="12700" y="2146300"/>
                  </a:moveTo>
                  <a:lnTo>
                    <a:pt x="12700" y="2133600"/>
                  </a:lnTo>
                  <a:lnTo>
                    <a:pt x="12700" y="2146300"/>
                  </a:lnTo>
                  <a:close/>
                  <a:moveTo>
                    <a:pt x="12700" y="2120900"/>
                  </a:moveTo>
                  <a:lnTo>
                    <a:pt x="12700" y="2108200"/>
                  </a:lnTo>
                  <a:lnTo>
                    <a:pt x="12700" y="2120900"/>
                  </a:lnTo>
                  <a:close/>
                  <a:moveTo>
                    <a:pt x="12700" y="2095500"/>
                  </a:moveTo>
                  <a:lnTo>
                    <a:pt x="12700" y="2082800"/>
                  </a:lnTo>
                  <a:lnTo>
                    <a:pt x="12700" y="2095500"/>
                  </a:lnTo>
                  <a:close/>
                  <a:moveTo>
                    <a:pt x="12700" y="2070100"/>
                  </a:moveTo>
                  <a:lnTo>
                    <a:pt x="12700" y="2057400"/>
                  </a:lnTo>
                  <a:lnTo>
                    <a:pt x="12700" y="2070100"/>
                  </a:lnTo>
                  <a:close/>
                  <a:moveTo>
                    <a:pt x="12700" y="2044700"/>
                  </a:moveTo>
                  <a:lnTo>
                    <a:pt x="12700" y="2032000"/>
                  </a:lnTo>
                  <a:lnTo>
                    <a:pt x="12700" y="2044700"/>
                  </a:lnTo>
                  <a:close/>
                  <a:moveTo>
                    <a:pt x="12700" y="2019300"/>
                  </a:moveTo>
                  <a:lnTo>
                    <a:pt x="12700" y="2006600"/>
                  </a:lnTo>
                  <a:lnTo>
                    <a:pt x="12700" y="2019300"/>
                  </a:lnTo>
                  <a:close/>
                  <a:moveTo>
                    <a:pt x="12700" y="1993900"/>
                  </a:moveTo>
                  <a:lnTo>
                    <a:pt x="12700" y="1981200"/>
                  </a:lnTo>
                  <a:lnTo>
                    <a:pt x="12700" y="1993900"/>
                  </a:lnTo>
                  <a:close/>
                  <a:moveTo>
                    <a:pt x="12700" y="1968500"/>
                  </a:moveTo>
                  <a:lnTo>
                    <a:pt x="12700" y="1955800"/>
                  </a:lnTo>
                  <a:lnTo>
                    <a:pt x="12700" y="1968500"/>
                  </a:lnTo>
                  <a:close/>
                  <a:moveTo>
                    <a:pt x="12700" y="1943100"/>
                  </a:moveTo>
                  <a:lnTo>
                    <a:pt x="12700" y="1930400"/>
                  </a:lnTo>
                  <a:lnTo>
                    <a:pt x="12700" y="1943100"/>
                  </a:lnTo>
                  <a:close/>
                  <a:moveTo>
                    <a:pt x="12700" y="1917700"/>
                  </a:moveTo>
                  <a:lnTo>
                    <a:pt x="12700" y="1905000"/>
                  </a:lnTo>
                  <a:lnTo>
                    <a:pt x="12700" y="1917700"/>
                  </a:lnTo>
                  <a:close/>
                  <a:moveTo>
                    <a:pt x="12700" y="1892300"/>
                  </a:moveTo>
                  <a:lnTo>
                    <a:pt x="12700" y="1879600"/>
                  </a:lnTo>
                  <a:lnTo>
                    <a:pt x="12700" y="1892300"/>
                  </a:lnTo>
                  <a:close/>
                  <a:moveTo>
                    <a:pt x="12700" y="1866900"/>
                  </a:moveTo>
                  <a:lnTo>
                    <a:pt x="12700" y="1854200"/>
                  </a:lnTo>
                  <a:lnTo>
                    <a:pt x="12700" y="1866900"/>
                  </a:lnTo>
                  <a:close/>
                  <a:moveTo>
                    <a:pt x="12700" y="1841500"/>
                  </a:moveTo>
                  <a:lnTo>
                    <a:pt x="12700" y="1828800"/>
                  </a:lnTo>
                  <a:lnTo>
                    <a:pt x="12700" y="1841500"/>
                  </a:lnTo>
                  <a:close/>
                  <a:moveTo>
                    <a:pt x="12700" y="1816100"/>
                  </a:moveTo>
                  <a:lnTo>
                    <a:pt x="12700" y="1803400"/>
                  </a:lnTo>
                  <a:lnTo>
                    <a:pt x="12700" y="1816100"/>
                  </a:lnTo>
                  <a:close/>
                  <a:moveTo>
                    <a:pt x="12700" y="1790700"/>
                  </a:moveTo>
                  <a:lnTo>
                    <a:pt x="12700" y="1778000"/>
                  </a:lnTo>
                  <a:lnTo>
                    <a:pt x="12700" y="1790700"/>
                  </a:lnTo>
                  <a:close/>
                  <a:moveTo>
                    <a:pt x="12700" y="1765300"/>
                  </a:moveTo>
                  <a:lnTo>
                    <a:pt x="12700" y="1752600"/>
                  </a:lnTo>
                  <a:lnTo>
                    <a:pt x="12700" y="1765300"/>
                  </a:lnTo>
                  <a:close/>
                  <a:moveTo>
                    <a:pt x="12700" y="1739900"/>
                  </a:moveTo>
                  <a:lnTo>
                    <a:pt x="12700" y="1727200"/>
                  </a:lnTo>
                  <a:lnTo>
                    <a:pt x="12700" y="1739900"/>
                  </a:lnTo>
                  <a:close/>
                  <a:moveTo>
                    <a:pt x="12700" y="1714500"/>
                  </a:moveTo>
                  <a:lnTo>
                    <a:pt x="12700" y="1701800"/>
                  </a:lnTo>
                  <a:lnTo>
                    <a:pt x="12700" y="1714500"/>
                  </a:lnTo>
                  <a:close/>
                  <a:moveTo>
                    <a:pt x="12700" y="1689100"/>
                  </a:moveTo>
                  <a:lnTo>
                    <a:pt x="12700" y="1676400"/>
                  </a:lnTo>
                  <a:lnTo>
                    <a:pt x="12700" y="1689100"/>
                  </a:lnTo>
                  <a:close/>
                  <a:moveTo>
                    <a:pt x="12700" y="1663700"/>
                  </a:moveTo>
                  <a:lnTo>
                    <a:pt x="12700" y="1651000"/>
                  </a:lnTo>
                  <a:lnTo>
                    <a:pt x="12700" y="1663700"/>
                  </a:lnTo>
                  <a:close/>
                  <a:moveTo>
                    <a:pt x="12700" y="1638300"/>
                  </a:moveTo>
                  <a:lnTo>
                    <a:pt x="12700" y="1625600"/>
                  </a:lnTo>
                  <a:lnTo>
                    <a:pt x="12700" y="1638300"/>
                  </a:lnTo>
                  <a:close/>
                  <a:moveTo>
                    <a:pt x="12700" y="1612900"/>
                  </a:moveTo>
                  <a:lnTo>
                    <a:pt x="12700" y="1600200"/>
                  </a:lnTo>
                  <a:lnTo>
                    <a:pt x="12700" y="1612900"/>
                  </a:lnTo>
                  <a:close/>
                  <a:moveTo>
                    <a:pt x="12700" y="1587500"/>
                  </a:moveTo>
                  <a:lnTo>
                    <a:pt x="12700" y="1574800"/>
                  </a:lnTo>
                  <a:lnTo>
                    <a:pt x="12700" y="1587500"/>
                  </a:lnTo>
                  <a:close/>
                  <a:moveTo>
                    <a:pt x="12700" y="1562100"/>
                  </a:moveTo>
                  <a:lnTo>
                    <a:pt x="12700" y="1549400"/>
                  </a:lnTo>
                  <a:lnTo>
                    <a:pt x="12700" y="1562100"/>
                  </a:lnTo>
                  <a:close/>
                  <a:moveTo>
                    <a:pt x="12700" y="1536700"/>
                  </a:moveTo>
                  <a:lnTo>
                    <a:pt x="12700" y="1524000"/>
                  </a:lnTo>
                  <a:lnTo>
                    <a:pt x="12700" y="1536700"/>
                  </a:lnTo>
                  <a:close/>
                  <a:moveTo>
                    <a:pt x="12700" y="1511300"/>
                  </a:moveTo>
                  <a:lnTo>
                    <a:pt x="12700" y="1498600"/>
                  </a:lnTo>
                  <a:lnTo>
                    <a:pt x="12700" y="1511300"/>
                  </a:lnTo>
                  <a:close/>
                  <a:moveTo>
                    <a:pt x="12700" y="1485900"/>
                  </a:moveTo>
                  <a:lnTo>
                    <a:pt x="12700" y="1473200"/>
                  </a:lnTo>
                  <a:lnTo>
                    <a:pt x="12700" y="1485900"/>
                  </a:lnTo>
                  <a:close/>
                  <a:moveTo>
                    <a:pt x="12700" y="1460500"/>
                  </a:moveTo>
                  <a:lnTo>
                    <a:pt x="12700" y="1447800"/>
                  </a:lnTo>
                  <a:lnTo>
                    <a:pt x="12700" y="1460500"/>
                  </a:lnTo>
                  <a:close/>
                  <a:moveTo>
                    <a:pt x="12700" y="1435100"/>
                  </a:moveTo>
                  <a:lnTo>
                    <a:pt x="12700" y="1422400"/>
                  </a:lnTo>
                  <a:lnTo>
                    <a:pt x="12700" y="1435100"/>
                  </a:lnTo>
                  <a:close/>
                  <a:moveTo>
                    <a:pt x="12700" y="1409700"/>
                  </a:moveTo>
                  <a:lnTo>
                    <a:pt x="12700" y="1397000"/>
                  </a:lnTo>
                  <a:lnTo>
                    <a:pt x="12700" y="1409700"/>
                  </a:lnTo>
                  <a:close/>
                  <a:moveTo>
                    <a:pt x="12700" y="1384300"/>
                  </a:moveTo>
                  <a:lnTo>
                    <a:pt x="12700" y="1371600"/>
                  </a:lnTo>
                  <a:lnTo>
                    <a:pt x="12700" y="1384300"/>
                  </a:lnTo>
                  <a:close/>
                  <a:moveTo>
                    <a:pt x="12700" y="1358900"/>
                  </a:moveTo>
                  <a:lnTo>
                    <a:pt x="12700" y="1346200"/>
                  </a:lnTo>
                  <a:lnTo>
                    <a:pt x="12700" y="1358900"/>
                  </a:lnTo>
                  <a:close/>
                  <a:moveTo>
                    <a:pt x="12700" y="1333500"/>
                  </a:moveTo>
                  <a:lnTo>
                    <a:pt x="12700" y="1320800"/>
                  </a:lnTo>
                  <a:lnTo>
                    <a:pt x="12700" y="1333500"/>
                  </a:lnTo>
                  <a:close/>
                  <a:moveTo>
                    <a:pt x="12700" y="1308100"/>
                  </a:moveTo>
                  <a:lnTo>
                    <a:pt x="12700" y="1295400"/>
                  </a:lnTo>
                  <a:lnTo>
                    <a:pt x="12700" y="1308100"/>
                  </a:lnTo>
                  <a:close/>
                  <a:moveTo>
                    <a:pt x="12700" y="1282700"/>
                  </a:moveTo>
                  <a:lnTo>
                    <a:pt x="12700" y="1270000"/>
                  </a:lnTo>
                  <a:lnTo>
                    <a:pt x="12700" y="1282700"/>
                  </a:lnTo>
                  <a:close/>
                  <a:moveTo>
                    <a:pt x="12700" y="1257300"/>
                  </a:moveTo>
                  <a:lnTo>
                    <a:pt x="12700" y="1244600"/>
                  </a:lnTo>
                  <a:lnTo>
                    <a:pt x="12700" y="1257300"/>
                  </a:lnTo>
                  <a:close/>
                  <a:moveTo>
                    <a:pt x="12700" y="1231900"/>
                  </a:moveTo>
                  <a:lnTo>
                    <a:pt x="12700" y="1219200"/>
                  </a:lnTo>
                  <a:lnTo>
                    <a:pt x="12700" y="1231900"/>
                  </a:lnTo>
                  <a:close/>
                  <a:moveTo>
                    <a:pt x="12700" y="1206500"/>
                  </a:moveTo>
                  <a:lnTo>
                    <a:pt x="12700" y="1193800"/>
                  </a:lnTo>
                  <a:lnTo>
                    <a:pt x="12700" y="1206500"/>
                  </a:lnTo>
                  <a:close/>
                  <a:moveTo>
                    <a:pt x="12700" y="1181100"/>
                  </a:moveTo>
                  <a:lnTo>
                    <a:pt x="12700" y="1168400"/>
                  </a:lnTo>
                  <a:lnTo>
                    <a:pt x="12700" y="1181100"/>
                  </a:lnTo>
                  <a:close/>
                  <a:moveTo>
                    <a:pt x="12700" y="1155700"/>
                  </a:moveTo>
                  <a:lnTo>
                    <a:pt x="12700" y="1143000"/>
                  </a:lnTo>
                  <a:lnTo>
                    <a:pt x="12700" y="1155700"/>
                  </a:lnTo>
                  <a:close/>
                  <a:moveTo>
                    <a:pt x="12700" y="1130300"/>
                  </a:moveTo>
                  <a:lnTo>
                    <a:pt x="12700" y="1117600"/>
                  </a:lnTo>
                  <a:lnTo>
                    <a:pt x="12700" y="1130300"/>
                  </a:lnTo>
                  <a:close/>
                  <a:moveTo>
                    <a:pt x="12700" y="1104900"/>
                  </a:moveTo>
                  <a:lnTo>
                    <a:pt x="12700" y="1092200"/>
                  </a:lnTo>
                  <a:lnTo>
                    <a:pt x="12700" y="1104900"/>
                  </a:lnTo>
                  <a:close/>
                  <a:moveTo>
                    <a:pt x="12700" y="1079500"/>
                  </a:moveTo>
                  <a:lnTo>
                    <a:pt x="12700" y="1066800"/>
                  </a:lnTo>
                  <a:lnTo>
                    <a:pt x="12700" y="1079500"/>
                  </a:lnTo>
                  <a:close/>
                  <a:moveTo>
                    <a:pt x="12700" y="1054100"/>
                  </a:moveTo>
                  <a:lnTo>
                    <a:pt x="12700" y="1041400"/>
                  </a:lnTo>
                  <a:lnTo>
                    <a:pt x="12700" y="1054100"/>
                  </a:lnTo>
                  <a:close/>
                  <a:moveTo>
                    <a:pt x="12700" y="1028700"/>
                  </a:moveTo>
                  <a:lnTo>
                    <a:pt x="12700" y="1016000"/>
                  </a:lnTo>
                  <a:lnTo>
                    <a:pt x="12700" y="1028700"/>
                  </a:lnTo>
                  <a:close/>
                  <a:moveTo>
                    <a:pt x="12700" y="1003300"/>
                  </a:moveTo>
                  <a:lnTo>
                    <a:pt x="12700" y="990600"/>
                  </a:lnTo>
                  <a:lnTo>
                    <a:pt x="12700" y="1003300"/>
                  </a:lnTo>
                  <a:close/>
                  <a:moveTo>
                    <a:pt x="12700" y="977900"/>
                  </a:moveTo>
                  <a:lnTo>
                    <a:pt x="12700" y="965200"/>
                  </a:lnTo>
                  <a:lnTo>
                    <a:pt x="12700" y="977900"/>
                  </a:lnTo>
                  <a:close/>
                  <a:moveTo>
                    <a:pt x="12700" y="952500"/>
                  </a:moveTo>
                  <a:lnTo>
                    <a:pt x="12700" y="939800"/>
                  </a:lnTo>
                  <a:lnTo>
                    <a:pt x="12700" y="952500"/>
                  </a:lnTo>
                  <a:close/>
                  <a:moveTo>
                    <a:pt x="12700" y="927100"/>
                  </a:moveTo>
                  <a:lnTo>
                    <a:pt x="12700" y="914400"/>
                  </a:lnTo>
                  <a:lnTo>
                    <a:pt x="12700" y="927100"/>
                  </a:lnTo>
                  <a:close/>
                  <a:moveTo>
                    <a:pt x="12700" y="901700"/>
                  </a:moveTo>
                  <a:lnTo>
                    <a:pt x="12700" y="889000"/>
                  </a:lnTo>
                  <a:lnTo>
                    <a:pt x="12700" y="901700"/>
                  </a:lnTo>
                  <a:close/>
                  <a:moveTo>
                    <a:pt x="12700" y="876300"/>
                  </a:moveTo>
                  <a:lnTo>
                    <a:pt x="12700" y="863600"/>
                  </a:lnTo>
                  <a:lnTo>
                    <a:pt x="12700" y="876300"/>
                  </a:lnTo>
                  <a:close/>
                  <a:moveTo>
                    <a:pt x="12700" y="850900"/>
                  </a:moveTo>
                  <a:lnTo>
                    <a:pt x="12700" y="838200"/>
                  </a:lnTo>
                  <a:lnTo>
                    <a:pt x="12700" y="850900"/>
                  </a:lnTo>
                  <a:close/>
                  <a:moveTo>
                    <a:pt x="12700" y="825500"/>
                  </a:moveTo>
                  <a:lnTo>
                    <a:pt x="12700" y="812800"/>
                  </a:lnTo>
                  <a:lnTo>
                    <a:pt x="12700" y="825500"/>
                  </a:lnTo>
                  <a:close/>
                  <a:moveTo>
                    <a:pt x="12700" y="800100"/>
                  </a:moveTo>
                  <a:lnTo>
                    <a:pt x="12700" y="787400"/>
                  </a:lnTo>
                  <a:lnTo>
                    <a:pt x="12700" y="800100"/>
                  </a:lnTo>
                  <a:close/>
                  <a:moveTo>
                    <a:pt x="12700" y="774700"/>
                  </a:moveTo>
                  <a:lnTo>
                    <a:pt x="12700" y="762000"/>
                  </a:lnTo>
                  <a:lnTo>
                    <a:pt x="12700" y="774700"/>
                  </a:lnTo>
                  <a:close/>
                  <a:moveTo>
                    <a:pt x="12700" y="749300"/>
                  </a:moveTo>
                  <a:lnTo>
                    <a:pt x="12700" y="736600"/>
                  </a:lnTo>
                  <a:lnTo>
                    <a:pt x="12700" y="749300"/>
                  </a:lnTo>
                  <a:close/>
                  <a:moveTo>
                    <a:pt x="12700" y="723900"/>
                  </a:moveTo>
                  <a:lnTo>
                    <a:pt x="12700" y="711200"/>
                  </a:lnTo>
                  <a:lnTo>
                    <a:pt x="12700" y="723900"/>
                  </a:lnTo>
                  <a:close/>
                  <a:moveTo>
                    <a:pt x="12700" y="698500"/>
                  </a:moveTo>
                  <a:lnTo>
                    <a:pt x="12700" y="685800"/>
                  </a:lnTo>
                  <a:lnTo>
                    <a:pt x="12700" y="698500"/>
                  </a:lnTo>
                  <a:close/>
                  <a:moveTo>
                    <a:pt x="12700" y="673100"/>
                  </a:moveTo>
                  <a:lnTo>
                    <a:pt x="12700" y="660400"/>
                  </a:lnTo>
                  <a:lnTo>
                    <a:pt x="12700" y="673100"/>
                  </a:lnTo>
                  <a:close/>
                  <a:moveTo>
                    <a:pt x="12700" y="647700"/>
                  </a:moveTo>
                  <a:lnTo>
                    <a:pt x="12700" y="635000"/>
                  </a:lnTo>
                  <a:lnTo>
                    <a:pt x="12700" y="647700"/>
                  </a:lnTo>
                  <a:close/>
                  <a:moveTo>
                    <a:pt x="12700" y="622300"/>
                  </a:moveTo>
                  <a:lnTo>
                    <a:pt x="12700" y="609600"/>
                  </a:lnTo>
                  <a:lnTo>
                    <a:pt x="12700" y="622300"/>
                  </a:lnTo>
                  <a:close/>
                  <a:moveTo>
                    <a:pt x="12700" y="596900"/>
                  </a:moveTo>
                  <a:lnTo>
                    <a:pt x="12700" y="584200"/>
                  </a:lnTo>
                  <a:lnTo>
                    <a:pt x="12700" y="596900"/>
                  </a:lnTo>
                  <a:close/>
                  <a:moveTo>
                    <a:pt x="12700" y="571500"/>
                  </a:moveTo>
                  <a:lnTo>
                    <a:pt x="12700" y="558800"/>
                  </a:lnTo>
                  <a:lnTo>
                    <a:pt x="12700" y="571500"/>
                  </a:lnTo>
                  <a:close/>
                  <a:moveTo>
                    <a:pt x="12700" y="546100"/>
                  </a:moveTo>
                  <a:lnTo>
                    <a:pt x="12700" y="533400"/>
                  </a:lnTo>
                  <a:lnTo>
                    <a:pt x="12700" y="546100"/>
                  </a:lnTo>
                  <a:close/>
                  <a:moveTo>
                    <a:pt x="12700" y="520700"/>
                  </a:moveTo>
                  <a:lnTo>
                    <a:pt x="12700" y="508000"/>
                  </a:lnTo>
                  <a:lnTo>
                    <a:pt x="12700" y="520700"/>
                  </a:lnTo>
                  <a:close/>
                  <a:moveTo>
                    <a:pt x="12700" y="495300"/>
                  </a:moveTo>
                  <a:lnTo>
                    <a:pt x="12700" y="482600"/>
                  </a:lnTo>
                  <a:lnTo>
                    <a:pt x="12700" y="495300"/>
                  </a:lnTo>
                  <a:close/>
                  <a:moveTo>
                    <a:pt x="12700" y="469900"/>
                  </a:moveTo>
                  <a:lnTo>
                    <a:pt x="12700" y="457200"/>
                  </a:lnTo>
                  <a:lnTo>
                    <a:pt x="12700" y="469900"/>
                  </a:lnTo>
                  <a:close/>
                  <a:moveTo>
                    <a:pt x="12700" y="444500"/>
                  </a:moveTo>
                  <a:lnTo>
                    <a:pt x="12700" y="431800"/>
                  </a:lnTo>
                  <a:lnTo>
                    <a:pt x="12700" y="444500"/>
                  </a:lnTo>
                  <a:close/>
                  <a:moveTo>
                    <a:pt x="12700" y="419100"/>
                  </a:moveTo>
                  <a:lnTo>
                    <a:pt x="12700" y="406400"/>
                  </a:lnTo>
                  <a:lnTo>
                    <a:pt x="12700" y="419100"/>
                  </a:lnTo>
                  <a:close/>
                  <a:moveTo>
                    <a:pt x="12700" y="393700"/>
                  </a:moveTo>
                  <a:lnTo>
                    <a:pt x="12700" y="381000"/>
                  </a:lnTo>
                  <a:lnTo>
                    <a:pt x="12700" y="393700"/>
                  </a:lnTo>
                  <a:close/>
                  <a:moveTo>
                    <a:pt x="12700" y="368300"/>
                  </a:moveTo>
                  <a:lnTo>
                    <a:pt x="12700" y="355600"/>
                  </a:lnTo>
                  <a:lnTo>
                    <a:pt x="12700" y="368300"/>
                  </a:lnTo>
                  <a:close/>
                  <a:moveTo>
                    <a:pt x="12700" y="342900"/>
                  </a:moveTo>
                  <a:lnTo>
                    <a:pt x="12700" y="330200"/>
                  </a:lnTo>
                  <a:lnTo>
                    <a:pt x="12700" y="342900"/>
                  </a:lnTo>
                  <a:close/>
                  <a:moveTo>
                    <a:pt x="12700" y="317500"/>
                  </a:moveTo>
                  <a:lnTo>
                    <a:pt x="12700" y="304800"/>
                  </a:lnTo>
                  <a:lnTo>
                    <a:pt x="12700" y="317500"/>
                  </a:lnTo>
                  <a:close/>
                  <a:moveTo>
                    <a:pt x="12700" y="292100"/>
                  </a:moveTo>
                  <a:lnTo>
                    <a:pt x="12700" y="279400"/>
                  </a:lnTo>
                  <a:lnTo>
                    <a:pt x="12700" y="292100"/>
                  </a:lnTo>
                  <a:close/>
                  <a:moveTo>
                    <a:pt x="12700" y="266700"/>
                  </a:moveTo>
                  <a:lnTo>
                    <a:pt x="12700" y="254000"/>
                  </a:lnTo>
                  <a:lnTo>
                    <a:pt x="12700" y="266700"/>
                  </a:lnTo>
                  <a:close/>
                  <a:moveTo>
                    <a:pt x="12700" y="241300"/>
                  </a:moveTo>
                  <a:lnTo>
                    <a:pt x="12700" y="228600"/>
                  </a:lnTo>
                  <a:lnTo>
                    <a:pt x="12700" y="241300"/>
                  </a:lnTo>
                  <a:close/>
                  <a:moveTo>
                    <a:pt x="12700" y="215900"/>
                  </a:moveTo>
                  <a:lnTo>
                    <a:pt x="12700" y="203200"/>
                  </a:lnTo>
                  <a:lnTo>
                    <a:pt x="12700" y="215900"/>
                  </a:lnTo>
                  <a:close/>
                  <a:moveTo>
                    <a:pt x="12700" y="190500"/>
                  </a:moveTo>
                  <a:lnTo>
                    <a:pt x="12700" y="177800"/>
                  </a:lnTo>
                  <a:lnTo>
                    <a:pt x="12700" y="190500"/>
                  </a:lnTo>
                  <a:close/>
                  <a:moveTo>
                    <a:pt x="12700" y="165100"/>
                  </a:moveTo>
                  <a:lnTo>
                    <a:pt x="12700" y="152400"/>
                  </a:lnTo>
                  <a:lnTo>
                    <a:pt x="12700" y="165100"/>
                  </a:lnTo>
                  <a:close/>
                  <a:moveTo>
                    <a:pt x="12700" y="139700"/>
                  </a:moveTo>
                  <a:lnTo>
                    <a:pt x="12700" y="127000"/>
                  </a:lnTo>
                  <a:lnTo>
                    <a:pt x="12700" y="139700"/>
                  </a:lnTo>
                  <a:close/>
                  <a:moveTo>
                    <a:pt x="12700" y="114300"/>
                  </a:moveTo>
                  <a:lnTo>
                    <a:pt x="12700" y="101600"/>
                  </a:lnTo>
                  <a:lnTo>
                    <a:pt x="12700" y="114300"/>
                  </a:lnTo>
                  <a:close/>
                  <a:moveTo>
                    <a:pt x="12700" y="88900"/>
                  </a:moveTo>
                  <a:lnTo>
                    <a:pt x="12700" y="76200"/>
                  </a:lnTo>
                  <a:lnTo>
                    <a:pt x="12700" y="88900"/>
                  </a:lnTo>
                  <a:close/>
                  <a:moveTo>
                    <a:pt x="12700" y="63500"/>
                  </a:moveTo>
                  <a:lnTo>
                    <a:pt x="12700" y="50800"/>
                  </a:lnTo>
                  <a:lnTo>
                    <a:pt x="12700" y="63500"/>
                  </a:lnTo>
                  <a:close/>
                  <a:moveTo>
                    <a:pt x="12700" y="38100"/>
                  </a:moveTo>
                  <a:lnTo>
                    <a:pt x="12700" y="25400"/>
                  </a:lnTo>
                  <a:lnTo>
                    <a:pt x="12700" y="38100"/>
                  </a:lnTo>
                  <a:close/>
                  <a:moveTo>
                    <a:pt x="12700" y="12700"/>
                  </a:moveTo>
                  <a:lnTo>
                    <a:pt x="12700" y="0"/>
                  </a:lnTo>
                  <a:lnTo>
                    <a:pt x="12700" y="12700"/>
                  </a:lnTo>
                  <a:close/>
                  <a:moveTo>
                    <a:pt x="12700" y="6997700"/>
                  </a:moveTo>
                  <a:lnTo>
                    <a:pt x="12700" y="6985000"/>
                  </a:lnTo>
                  <a:lnTo>
                    <a:pt x="12700" y="6997700"/>
                  </a:lnTo>
                  <a:close/>
                </a:path>
              </a:pathLst>
            </a:custGeom>
            <a:solidFill>
              <a:srgbClr val="362A09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7" name="Freeform 7"/>
          <p:cNvSpPr/>
          <p:nvPr/>
        </p:nvSpPr>
        <p:spPr>
          <a:xfrm>
            <a:off x="5424468" y="5322436"/>
            <a:ext cx="1366220" cy="1553878"/>
          </a:xfrm>
          <a:custGeom>
            <a:avLst/>
            <a:gdLst/>
            <a:ahLst/>
            <a:cxnLst/>
            <a:rect l="l" t="t" r="r" b="b"/>
            <a:pathLst>
              <a:path w="1366220" h="1553878">
                <a:moveTo>
                  <a:pt x="0" y="0"/>
                </a:moveTo>
                <a:lnTo>
                  <a:pt x="1366220" y="0"/>
                </a:lnTo>
                <a:lnTo>
                  <a:pt x="1366220" y="1553878"/>
                </a:lnTo>
                <a:lnTo>
                  <a:pt x="0" y="15538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522926" y="5586155"/>
            <a:ext cx="1169304" cy="1171100"/>
          </a:xfrm>
          <a:custGeom>
            <a:avLst/>
            <a:gdLst/>
            <a:ahLst/>
            <a:cxnLst/>
            <a:rect l="l" t="t" r="r" b="b"/>
            <a:pathLst>
              <a:path w="1169304" h="1171100">
                <a:moveTo>
                  <a:pt x="0" y="0"/>
                </a:moveTo>
                <a:lnTo>
                  <a:pt x="1169304" y="0"/>
                </a:lnTo>
                <a:lnTo>
                  <a:pt x="1169304" y="1171100"/>
                </a:lnTo>
                <a:lnTo>
                  <a:pt x="0" y="11711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76" r="-76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0" y="-154186"/>
            <a:ext cx="7739556" cy="1457277"/>
          </a:xfrm>
          <a:custGeom>
            <a:avLst/>
            <a:gdLst/>
            <a:ahLst/>
            <a:cxnLst/>
            <a:rect l="l" t="t" r="r" b="b"/>
            <a:pathLst>
              <a:path w="7739556" h="1457277">
                <a:moveTo>
                  <a:pt x="0" y="0"/>
                </a:moveTo>
                <a:lnTo>
                  <a:pt x="7739556" y="0"/>
                </a:lnTo>
                <a:lnTo>
                  <a:pt x="7739556" y="1457277"/>
                </a:lnTo>
                <a:lnTo>
                  <a:pt x="0" y="145727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6727313" y="-40987"/>
            <a:ext cx="11601675" cy="1394590"/>
            <a:chOff x="0" y="0"/>
            <a:chExt cx="15468899" cy="18594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376525" cy="1767078"/>
            </a:xfrm>
            <a:custGeom>
              <a:avLst/>
              <a:gdLst/>
              <a:ahLst/>
              <a:cxnLst/>
              <a:rect l="l" t="t" r="r" b="b"/>
              <a:pathLst>
                <a:path w="15376525" h="1767078">
                  <a:moveTo>
                    <a:pt x="8509" y="0"/>
                  </a:moveTo>
                  <a:lnTo>
                    <a:pt x="15368015" y="0"/>
                  </a:lnTo>
                  <a:cubicBezTo>
                    <a:pt x="15372714" y="0"/>
                    <a:pt x="15376525" y="3810"/>
                    <a:pt x="15376525" y="8509"/>
                  </a:cubicBezTo>
                  <a:lnTo>
                    <a:pt x="15376525" y="1758569"/>
                  </a:lnTo>
                  <a:cubicBezTo>
                    <a:pt x="15376525" y="1763268"/>
                    <a:pt x="15372714" y="1767078"/>
                    <a:pt x="15368015" y="1767078"/>
                  </a:cubicBezTo>
                  <a:lnTo>
                    <a:pt x="8509" y="1767078"/>
                  </a:lnTo>
                  <a:cubicBezTo>
                    <a:pt x="3810" y="1767078"/>
                    <a:pt x="0" y="1763268"/>
                    <a:pt x="0" y="1758569"/>
                  </a:cubicBezTo>
                  <a:lnTo>
                    <a:pt x="0" y="8509"/>
                  </a:lnTo>
                  <a:cubicBezTo>
                    <a:pt x="0" y="3810"/>
                    <a:pt x="3810" y="0"/>
                    <a:pt x="8509" y="0"/>
                  </a:cubicBezTo>
                  <a:moveTo>
                    <a:pt x="8509" y="16891"/>
                  </a:moveTo>
                  <a:lnTo>
                    <a:pt x="8509" y="8509"/>
                  </a:lnTo>
                  <a:lnTo>
                    <a:pt x="17018" y="8509"/>
                  </a:lnTo>
                  <a:lnTo>
                    <a:pt x="17018" y="1758569"/>
                  </a:lnTo>
                  <a:lnTo>
                    <a:pt x="8509" y="1758569"/>
                  </a:lnTo>
                  <a:lnTo>
                    <a:pt x="8509" y="1750060"/>
                  </a:lnTo>
                  <a:lnTo>
                    <a:pt x="15368015" y="1750060"/>
                  </a:lnTo>
                  <a:lnTo>
                    <a:pt x="15368015" y="1758569"/>
                  </a:lnTo>
                  <a:lnTo>
                    <a:pt x="15359506" y="1758569"/>
                  </a:lnTo>
                  <a:lnTo>
                    <a:pt x="15359506" y="8509"/>
                  </a:lnTo>
                  <a:lnTo>
                    <a:pt x="15368015" y="8509"/>
                  </a:lnTo>
                  <a:lnTo>
                    <a:pt x="15368015" y="17018"/>
                  </a:lnTo>
                  <a:lnTo>
                    <a:pt x="8509" y="170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6790588" y="0"/>
            <a:ext cx="11519700" cy="1312616"/>
            <a:chOff x="0" y="0"/>
            <a:chExt cx="15359600" cy="175015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5359635" cy="1750187"/>
            </a:xfrm>
            <a:custGeom>
              <a:avLst/>
              <a:gdLst/>
              <a:ahLst/>
              <a:cxnLst/>
              <a:rect l="l" t="t" r="r" b="b"/>
              <a:pathLst>
                <a:path w="15359635" h="1750187">
                  <a:moveTo>
                    <a:pt x="0" y="0"/>
                  </a:moveTo>
                  <a:lnTo>
                    <a:pt x="15359635" y="0"/>
                  </a:lnTo>
                  <a:lnTo>
                    <a:pt x="15359635" y="1750187"/>
                  </a:lnTo>
                  <a:lnTo>
                    <a:pt x="0" y="1750187"/>
                  </a:lnTo>
                  <a:close/>
                </a:path>
              </a:pathLst>
            </a:custGeom>
            <a:blipFill>
              <a:blip r:embed="rId10"/>
              <a:stretch>
                <a:fillRect t="-155139" b="-155137"/>
              </a:stretch>
            </a:blipFill>
          </p:spPr>
        </p:sp>
      </p:grpSp>
      <p:sp>
        <p:nvSpPr>
          <p:cNvPr id="14" name="Freeform 14"/>
          <p:cNvSpPr/>
          <p:nvPr/>
        </p:nvSpPr>
        <p:spPr>
          <a:xfrm>
            <a:off x="12107252" y="2626158"/>
            <a:ext cx="5418499" cy="6192571"/>
          </a:xfrm>
          <a:custGeom>
            <a:avLst/>
            <a:gdLst/>
            <a:ahLst/>
            <a:cxnLst/>
            <a:rect l="l" t="t" r="r" b="b"/>
            <a:pathLst>
              <a:path w="5418499" h="6192571">
                <a:moveTo>
                  <a:pt x="0" y="0"/>
                </a:moveTo>
                <a:lnTo>
                  <a:pt x="5418499" y="0"/>
                </a:lnTo>
                <a:lnTo>
                  <a:pt x="5418499" y="6192571"/>
                </a:lnTo>
                <a:lnTo>
                  <a:pt x="0" y="619257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-32" r="-32"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3267263" y="9680673"/>
            <a:ext cx="4710263" cy="347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356"/>
              </a:lnSpc>
            </a:pPr>
            <a:r>
              <a:rPr lang="en-US" sz="1309" b="1" spc="12">
                <a:solidFill>
                  <a:srgbClr val="362A09"/>
                </a:solidFill>
                <a:latin typeface="Gotham Bold"/>
                <a:ea typeface="Gotham Bold"/>
                <a:cs typeface="Gotham Bold"/>
                <a:sym typeface="Gotham Bold"/>
              </a:rPr>
              <a:t>8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19200" y="1912823"/>
            <a:ext cx="652490" cy="571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6.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11178" y="1912823"/>
            <a:ext cx="4007444" cy="11529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Perspectives </a:t>
            </a:r>
          </a:p>
          <a:p>
            <a:pPr algn="l">
              <a:lnSpc>
                <a:spcPts val="4601"/>
              </a:lnSpc>
            </a:pPr>
            <a:r>
              <a:rPr lang="en-US" sz="3898" b="1" spc="-76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2025/2026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173861" y="4164777"/>
            <a:ext cx="2881204" cy="6341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Appel à projet MILDECA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173861" y="6950820"/>
            <a:ext cx="2881204" cy="948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Les ateliers de compétences psychosociales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7158789" y="3631970"/>
            <a:ext cx="2881204" cy="15770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Séances obligatoires d’éducation à la vie affective et relationnelle et à la sexualité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162800" y="6847965"/>
            <a:ext cx="3521343" cy="1926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Secourisme</a:t>
            </a:r>
          </a:p>
          <a:p>
            <a:pPr algn="ctr">
              <a:lnSpc>
                <a:spcPts val="2538"/>
              </a:lnSpc>
            </a:pPr>
            <a:endParaRPr lang="en-US" sz="2152" spc="-43">
              <a:solidFill>
                <a:srgbClr val="362A09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SST : Sauveteur Secouriste Travail, </a:t>
            </a:r>
          </a:p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PSC : Premier Secours Civique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06220" y="9311069"/>
            <a:ext cx="10802716" cy="643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Perspectives sur le long terme : Projet “Qu’avez-vous dans le crâne?”</a:t>
            </a:r>
          </a:p>
          <a:p>
            <a:pPr algn="ctr">
              <a:lnSpc>
                <a:spcPts val="2538"/>
              </a:lnSpc>
            </a:pPr>
            <a:r>
              <a:rPr lang="en-US" sz="2152" spc="-43">
                <a:solidFill>
                  <a:srgbClr val="362A0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But: Leur donner tous les atouts pour la réussite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743</Words>
  <Application>Microsoft Office PowerPoint</Application>
  <PresentationFormat>Personnalisé</PresentationFormat>
  <Paragraphs>148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League Spartan</vt:lpstr>
      <vt:lpstr>Calibri</vt:lpstr>
      <vt:lpstr>Gotham</vt:lpstr>
      <vt:lpstr>Arial</vt:lpstr>
      <vt:lpstr>Gotham Bold</vt:lpstr>
      <vt:lpstr>Open Sans Bold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CESCE 24 NOVEMBRE 2025.pptx</dc:title>
  <dc:creator>dir-adjoint</dc:creator>
  <cp:lastModifiedBy>Marion FOURNIER-SICRE</cp:lastModifiedBy>
  <cp:revision>4</cp:revision>
  <dcterms:created xsi:type="dcterms:W3CDTF">2006-08-16T00:00:00Z</dcterms:created>
  <dcterms:modified xsi:type="dcterms:W3CDTF">2025-11-24T14:55:26Z</dcterms:modified>
  <dc:identifier>DAG5hhF-9ec</dc:identifier>
</cp:coreProperties>
</file>